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256" r:id="rId2"/>
    <p:sldId id="267" r:id="rId3"/>
    <p:sldId id="269" r:id="rId4"/>
    <p:sldId id="270" r:id="rId5"/>
    <p:sldId id="271" r:id="rId6"/>
    <p:sldId id="272" r:id="rId7"/>
    <p:sldId id="274" r:id="rId8"/>
    <p:sldId id="260" r:id="rId9"/>
    <p:sldId id="283" r:id="rId10"/>
    <p:sldId id="282" r:id="rId11"/>
    <p:sldId id="281" r:id="rId12"/>
    <p:sldId id="280" r:id="rId13"/>
    <p:sldId id="279" r:id="rId14"/>
    <p:sldId id="278" r:id="rId15"/>
    <p:sldId id="277" r:id="rId16"/>
    <p:sldId id="276" r:id="rId17"/>
    <p:sldId id="275" r:id="rId18"/>
    <p:sldId id="261" r:id="rId19"/>
    <p:sldId id="262" r:id="rId20"/>
    <p:sldId id="264" r:id="rId21"/>
  </p:sldIdLst>
  <p:sldSz cx="7772400" cy="10058400"/>
  <p:notesSz cx="7772400" cy="10058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6C24"/>
    <a:srgbClr val="3189D0"/>
    <a:srgbClr val="47A665"/>
    <a:srgbClr val="EE529F"/>
    <a:srgbClr val="008B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p:cViewPr varScale="1">
        <p:scale>
          <a:sx n="40" d="100"/>
          <a:sy n="40" d="100"/>
        </p:scale>
        <p:origin x="2120" y="40"/>
      </p:cViewPr>
      <p:guideLst>
        <p:guide orient="horz" pos="2880"/>
        <p:guide pos="2160"/>
      </p:guideLst>
    </p:cSldViewPr>
  </p:slideViewPr>
  <p:notesTextViewPr>
    <p:cViewPr>
      <p:scale>
        <a:sx n="100" d="100"/>
        <a:sy n="100" d="100"/>
      </p:scale>
      <p:origin x="0" y="0"/>
    </p:cViewPr>
  </p:notesTextViewPr>
  <p:notesViewPr>
    <p:cSldViewPr>
      <p:cViewPr varScale="1">
        <p:scale>
          <a:sx n="110" d="100"/>
          <a:sy n="110" d="100"/>
        </p:scale>
        <p:origin x="250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F8ECFA-C68A-A3C5-1A1D-A4299FAD10CC}"/>
              </a:ext>
            </a:extLst>
          </p:cNvPr>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C961E90-7C3B-749E-018F-B9FBE2896651}"/>
              </a:ext>
            </a:extLst>
          </p:cNvPr>
          <p:cNvSpPr>
            <a:spLocks noGrp="1"/>
          </p:cNvSpPr>
          <p:nvPr>
            <p:ph type="dt" sz="quarter" idx="1"/>
          </p:nvPr>
        </p:nvSpPr>
        <p:spPr>
          <a:xfrm>
            <a:off x="4402138" y="0"/>
            <a:ext cx="3368675" cy="504825"/>
          </a:xfrm>
          <a:prstGeom prst="rect">
            <a:avLst/>
          </a:prstGeom>
        </p:spPr>
        <p:txBody>
          <a:bodyPr vert="horz" lIns="91440" tIns="45720" rIns="91440" bIns="45720" rtlCol="0"/>
          <a:lstStyle>
            <a:lvl1pPr algn="r">
              <a:defRPr sz="1200"/>
            </a:lvl1pPr>
          </a:lstStyle>
          <a:p>
            <a:fld id="{A44D3BE2-A034-1645-9761-1B421CA09021}" type="datetimeFigureOut">
              <a:rPr lang="en-US" smtClean="0"/>
              <a:t>11/14/2023</a:t>
            </a:fld>
            <a:endParaRPr lang="en-US"/>
          </a:p>
        </p:txBody>
      </p:sp>
      <p:sp>
        <p:nvSpPr>
          <p:cNvPr id="4" name="Footer Placeholder 3">
            <a:extLst>
              <a:ext uri="{FF2B5EF4-FFF2-40B4-BE49-F238E27FC236}">
                <a16:creationId xmlns:a16="http://schemas.microsoft.com/office/drawing/2014/main" id="{2B617BF0-B826-E955-A061-04D75A32EFFB}"/>
              </a:ext>
            </a:extLst>
          </p:cNvPr>
          <p:cNvSpPr>
            <a:spLocks noGrp="1"/>
          </p:cNvSpPr>
          <p:nvPr>
            <p:ph type="ftr" sz="quarter" idx="2"/>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E45B8E7-9D16-2A76-D1B4-EC89E49555BE}"/>
              </a:ext>
            </a:extLst>
          </p:cNvPr>
          <p:cNvSpPr>
            <a:spLocks noGrp="1"/>
          </p:cNvSpPr>
          <p:nvPr>
            <p:ph type="sldNum" sz="quarter" idx="3"/>
          </p:nvPr>
        </p:nvSpPr>
        <p:spPr>
          <a:xfrm>
            <a:off x="4402138" y="9553575"/>
            <a:ext cx="3368675" cy="504825"/>
          </a:xfrm>
          <a:prstGeom prst="rect">
            <a:avLst/>
          </a:prstGeom>
        </p:spPr>
        <p:txBody>
          <a:bodyPr vert="horz" lIns="91440" tIns="45720" rIns="91440" bIns="45720" rtlCol="0" anchor="b"/>
          <a:lstStyle>
            <a:lvl1pPr algn="r">
              <a:defRPr sz="1200"/>
            </a:lvl1pPr>
          </a:lstStyle>
          <a:p>
            <a:fld id="{A5259B7A-665B-6841-B14F-EB1991E184C3}" type="slidenum">
              <a:rPr lang="en-US" smtClean="0"/>
              <a:t>‹#›</a:t>
            </a:fld>
            <a:endParaRPr lang="en-US"/>
          </a:p>
        </p:txBody>
      </p:sp>
    </p:spTree>
    <p:extLst>
      <p:ext uri="{BB962C8B-B14F-4D97-AF65-F5344CB8AC3E}">
        <p14:creationId xmlns:p14="http://schemas.microsoft.com/office/powerpoint/2010/main" val="2563980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E235AAC3-8531-374D-84E6-38FAC34DFABE}" type="datetimeFigureOut">
              <a:rPr lang="en-US" smtClean="0"/>
              <a:t>11/14/2023</a:t>
            </a:fld>
            <a:endParaRPr lang="en-US"/>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4686F0ED-DE21-BD46-BC4F-91C1A5C5AD81}" type="slidenum">
              <a:rPr lang="en-US" smtClean="0"/>
              <a:t>‹#›</a:t>
            </a:fld>
            <a:endParaRPr lang="en-US"/>
          </a:p>
        </p:txBody>
      </p:sp>
    </p:spTree>
    <p:extLst>
      <p:ext uri="{BB962C8B-B14F-4D97-AF65-F5344CB8AC3E}">
        <p14:creationId xmlns:p14="http://schemas.microsoft.com/office/powerpoint/2010/main" val="3903846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86F0ED-DE21-BD46-BC4F-91C1A5C5AD81}" type="slidenum">
              <a:rPr lang="en-US" smtClean="0"/>
              <a:t>1</a:t>
            </a:fld>
            <a:endParaRPr lang="en-US"/>
          </a:p>
        </p:txBody>
      </p:sp>
    </p:spTree>
    <p:extLst>
      <p:ext uri="{BB962C8B-B14F-4D97-AF65-F5344CB8AC3E}">
        <p14:creationId xmlns:p14="http://schemas.microsoft.com/office/powerpoint/2010/main" val="3859718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7A1A6-F152-9253-DA29-DD67EADA4D4F}"/>
              </a:ext>
            </a:extLst>
          </p:cNvPr>
          <p:cNvSpPr>
            <a:spLocks noGrp="1"/>
          </p:cNvSpPr>
          <p:nvPr>
            <p:ph type="title"/>
          </p:nvPr>
        </p:nvSpPr>
        <p:spPr/>
        <p:txBody>
          <a:bodyPr/>
          <a:lstStyle/>
          <a:p>
            <a:r>
              <a:rPr lang="en-US"/>
              <a:t>Click to edit Master title style</a:t>
            </a:r>
          </a:p>
        </p:txBody>
      </p:sp>
      <p:sp>
        <p:nvSpPr>
          <p:cNvPr id="3" name="object 2">
            <a:extLst>
              <a:ext uri="{FF2B5EF4-FFF2-40B4-BE49-F238E27FC236}">
                <a16:creationId xmlns:a16="http://schemas.microsoft.com/office/drawing/2014/main" id="{212B0922-A8CE-B2FF-A437-13275FCF2072}"/>
              </a:ext>
            </a:extLst>
          </p:cNvPr>
          <p:cNvSpPr/>
          <p:nvPr userDrawn="1"/>
        </p:nvSpPr>
        <p:spPr>
          <a:xfrm>
            <a:off x="0" y="152400"/>
            <a:ext cx="7772400" cy="10058400"/>
          </a:xfrm>
          <a:custGeom>
            <a:avLst/>
            <a:gdLst/>
            <a:ahLst/>
            <a:cxnLst/>
            <a:rect l="l" t="t" r="r" b="b"/>
            <a:pathLst>
              <a:path w="7772400" h="10058400">
                <a:moveTo>
                  <a:pt x="7772400" y="0"/>
                </a:moveTo>
                <a:lnTo>
                  <a:pt x="0" y="0"/>
                </a:lnTo>
                <a:lnTo>
                  <a:pt x="0" y="10058400"/>
                </a:lnTo>
                <a:lnTo>
                  <a:pt x="7772400" y="10058400"/>
                </a:lnTo>
                <a:lnTo>
                  <a:pt x="7772400" y="0"/>
                </a:lnTo>
                <a:close/>
              </a:path>
            </a:pathLst>
          </a:custGeom>
          <a:solidFill>
            <a:srgbClr val="008BA8"/>
          </a:solidFill>
        </p:spPr>
        <p:txBody>
          <a:bodyPr wrap="square" lIns="0" tIns="0" rIns="0" bIns="0" rtlCol="0"/>
          <a:lstStyle/>
          <a:p>
            <a:endParaRPr dirty="0"/>
          </a:p>
        </p:txBody>
      </p:sp>
      <p:grpSp>
        <p:nvGrpSpPr>
          <p:cNvPr id="8" name="object 7">
            <a:extLst>
              <a:ext uri="{FF2B5EF4-FFF2-40B4-BE49-F238E27FC236}">
                <a16:creationId xmlns:a16="http://schemas.microsoft.com/office/drawing/2014/main" id="{DED03453-E451-1A61-5076-19240D34EA69}"/>
              </a:ext>
            </a:extLst>
          </p:cNvPr>
          <p:cNvGrpSpPr/>
          <p:nvPr userDrawn="1"/>
        </p:nvGrpSpPr>
        <p:grpSpPr>
          <a:xfrm>
            <a:off x="5118496" y="8710656"/>
            <a:ext cx="2183130" cy="896619"/>
            <a:chOff x="5118496" y="8710656"/>
            <a:chExt cx="2183130" cy="896619"/>
          </a:xfrm>
        </p:grpSpPr>
        <p:sp>
          <p:nvSpPr>
            <p:cNvPr id="9" name="object 8">
              <a:extLst>
                <a:ext uri="{FF2B5EF4-FFF2-40B4-BE49-F238E27FC236}">
                  <a16:creationId xmlns:a16="http://schemas.microsoft.com/office/drawing/2014/main" id="{8A58F6CC-1A60-D8E9-93D3-E12649198963}"/>
                </a:ext>
              </a:extLst>
            </p:cNvPr>
            <p:cNvSpPr/>
            <p:nvPr/>
          </p:nvSpPr>
          <p:spPr>
            <a:xfrm>
              <a:off x="6768067" y="9005287"/>
              <a:ext cx="51435" cy="184785"/>
            </a:xfrm>
            <a:custGeom>
              <a:avLst/>
              <a:gdLst/>
              <a:ahLst/>
              <a:cxnLst/>
              <a:rect l="l" t="t" r="r" b="b"/>
              <a:pathLst>
                <a:path w="51434" h="184784">
                  <a:moveTo>
                    <a:pt x="51013" y="184572"/>
                  </a:moveTo>
                  <a:lnTo>
                    <a:pt x="0" y="184572"/>
                  </a:lnTo>
                  <a:lnTo>
                    <a:pt x="0" y="0"/>
                  </a:lnTo>
                  <a:lnTo>
                    <a:pt x="51013" y="0"/>
                  </a:lnTo>
                  <a:lnTo>
                    <a:pt x="51013" y="184572"/>
                  </a:lnTo>
                  <a:close/>
                </a:path>
              </a:pathLst>
            </a:custGeom>
            <a:solidFill>
              <a:srgbClr val="FFFFFF"/>
            </a:solidFill>
          </p:spPr>
          <p:txBody>
            <a:bodyPr wrap="square" lIns="0" tIns="0" rIns="0" bIns="0" rtlCol="0"/>
            <a:lstStyle/>
            <a:p>
              <a:endParaRPr/>
            </a:p>
          </p:txBody>
        </p:sp>
        <p:pic>
          <p:nvPicPr>
            <p:cNvPr id="10" name="object 9">
              <a:extLst>
                <a:ext uri="{FF2B5EF4-FFF2-40B4-BE49-F238E27FC236}">
                  <a16:creationId xmlns:a16="http://schemas.microsoft.com/office/drawing/2014/main" id="{FE9FD201-1510-3767-2465-4BD386672841}"/>
                </a:ext>
              </a:extLst>
            </p:cNvPr>
            <p:cNvPicPr/>
            <p:nvPr/>
          </p:nvPicPr>
          <p:blipFill>
            <a:blip r:embed="rId2" cstate="print"/>
            <a:stretch>
              <a:fillRect/>
            </a:stretch>
          </p:blipFill>
          <p:spPr>
            <a:xfrm>
              <a:off x="5118496" y="8710656"/>
              <a:ext cx="2183074" cy="896115"/>
            </a:xfrm>
            <a:prstGeom prst="rect">
              <a:avLst/>
            </a:prstGeom>
          </p:spPr>
        </p:pic>
      </p:grpSp>
      <p:sp>
        <p:nvSpPr>
          <p:cNvPr id="11" name="object 10">
            <a:extLst>
              <a:ext uri="{FF2B5EF4-FFF2-40B4-BE49-F238E27FC236}">
                <a16:creationId xmlns:a16="http://schemas.microsoft.com/office/drawing/2014/main" id="{0511DA3B-AA51-86A8-F080-301F8F870562}"/>
              </a:ext>
            </a:extLst>
          </p:cNvPr>
          <p:cNvSpPr/>
          <p:nvPr userDrawn="1"/>
        </p:nvSpPr>
        <p:spPr>
          <a:xfrm>
            <a:off x="457200" y="8393941"/>
            <a:ext cx="3314700" cy="0"/>
          </a:xfrm>
          <a:custGeom>
            <a:avLst/>
            <a:gdLst/>
            <a:ahLst/>
            <a:cxnLst/>
            <a:rect l="l" t="t" r="r" b="b"/>
            <a:pathLst>
              <a:path w="3314700">
                <a:moveTo>
                  <a:pt x="0" y="0"/>
                </a:moveTo>
                <a:lnTo>
                  <a:pt x="3314700" y="0"/>
                </a:lnTo>
              </a:path>
            </a:pathLst>
          </a:custGeom>
          <a:ln w="6350">
            <a:solidFill>
              <a:srgbClr val="FFFFFF"/>
            </a:solidFill>
          </a:ln>
        </p:spPr>
        <p:txBody>
          <a:bodyPr wrap="square" lIns="0" tIns="0" rIns="0" bIns="0" rtlCol="0"/>
          <a:lstStyle/>
          <a:p>
            <a:endParaRPr/>
          </a:p>
        </p:txBody>
      </p:sp>
      <p:sp>
        <p:nvSpPr>
          <p:cNvPr id="22" name="Picture Placeholder 21">
            <a:extLst>
              <a:ext uri="{FF2B5EF4-FFF2-40B4-BE49-F238E27FC236}">
                <a16:creationId xmlns:a16="http://schemas.microsoft.com/office/drawing/2014/main" id="{78ADE39C-71B3-149C-F64B-BF4D47773BB5}"/>
              </a:ext>
            </a:extLst>
          </p:cNvPr>
          <p:cNvSpPr>
            <a:spLocks noGrp="1"/>
          </p:cNvSpPr>
          <p:nvPr>
            <p:ph type="pic" sz="quarter" idx="10" hasCustomPrompt="1"/>
          </p:nvPr>
        </p:nvSpPr>
        <p:spPr>
          <a:xfrm>
            <a:off x="0" y="1"/>
            <a:ext cx="7782046" cy="6703349"/>
          </a:xfrm>
          <a:custGeom>
            <a:avLst/>
            <a:gdLst>
              <a:gd name="connsiteX0" fmla="*/ 0 w 7782046"/>
              <a:gd name="connsiteY0" fmla="*/ 0 h 6703349"/>
              <a:gd name="connsiteX1" fmla="*/ 7782046 w 7782046"/>
              <a:gd name="connsiteY1" fmla="*/ 0 h 6703349"/>
              <a:gd name="connsiteX2" fmla="*/ 7782046 w 7782046"/>
              <a:gd name="connsiteY2" fmla="*/ 4670369 h 6703349"/>
              <a:gd name="connsiteX3" fmla="*/ 7773268 w 7782046"/>
              <a:gd name="connsiteY3" fmla="*/ 4683200 h 6703349"/>
              <a:gd name="connsiteX4" fmla="*/ 3895846 w 7782046"/>
              <a:gd name="connsiteY4" fmla="*/ 6703349 h 6703349"/>
              <a:gd name="connsiteX5" fmla="*/ 18425 w 7782046"/>
              <a:gd name="connsiteY5" fmla="*/ 4683200 h 6703349"/>
              <a:gd name="connsiteX6" fmla="*/ 0 w 7782046"/>
              <a:gd name="connsiteY6" fmla="*/ 4656270 h 670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82046" h="6703349">
                <a:moveTo>
                  <a:pt x="0" y="0"/>
                </a:moveTo>
                <a:lnTo>
                  <a:pt x="7782046" y="0"/>
                </a:lnTo>
                <a:lnTo>
                  <a:pt x="7782046" y="4670369"/>
                </a:lnTo>
                <a:lnTo>
                  <a:pt x="7773268" y="4683200"/>
                </a:lnTo>
                <a:cubicBezTo>
                  <a:pt x="6890872" y="5909555"/>
                  <a:pt x="5482548" y="6703349"/>
                  <a:pt x="3895846" y="6703349"/>
                </a:cubicBezTo>
                <a:cubicBezTo>
                  <a:pt x="2309144" y="6703349"/>
                  <a:pt x="900820" y="5909555"/>
                  <a:pt x="18425" y="4683200"/>
                </a:cubicBezTo>
                <a:lnTo>
                  <a:pt x="0" y="4656270"/>
                </a:lnTo>
                <a:close/>
              </a:path>
            </a:pathLst>
          </a:custGeom>
          <a:solidFill>
            <a:schemeClr val="lt1"/>
          </a:solidFill>
        </p:spPr>
        <p:style>
          <a:lnRef idx="2">
            <a:schemeClr val="accent2"/>
          </a:lnRef>
          <a:fillRef idx="1">
            <a:schemeClr val="lt1"/>
          </a:fillRef>
          <a:effectRef idx="0">
            <a:schemeClr val="accent2"/>
          </a:effectRef>
          <a:fontRef idx="minor">
            <a:schemeClr val="dk1"/>
          </a:fontRef>
        </p:style>
        <p:txBody>
          <a:bodyPr wrap="square">
            <a:noAutofit/>
          </a:bodyPr>
          <a:lstStyle/>
          <a:p>
            <a:r>
              <a:rPr lang="en-US" dirty="0"/>
              <a:t>Click on icon to insert picture.</a:t>
            </a:r>
          </a:p>
        </p:txBody>
      </p:sp>
      <p:sp>
        <p:nvSpPr>
          <p:cNvPr id="24" name="Text Placeholder 23">
            <a:extLst>
              <a:ext uri="{FF2B5EF4-FFF2-40B4-BE49-F238E27FC236}">
                <a16:creationId xmlns:a16="http://schemas.microsoft.com/office/drawing/2014/main" id="{AE8A058D-ECEC-EBEA-AF1D-D7CC8A40EB97}"/>
              </a:ext>
            </a:extLst>
          </p:cNvPr>
          <p:cNvSpPr>
            <a:spLocks noGrp="1"/>
          </p:cNvSpPr>
          <p:nvPr>
            <p:ph type="body" sz="quarter" idx="11" hasCustomPrompt="1"/>
          </p:nvPr>
        </p:nvSpPr>
        <p:spPr>
          <a:xfrm>
            <a:off x="457200" y="7902518"/>
            <a:ext cx="3314700" cy="384721"/>
          </a:xfrm>
        </p:spPr>
        <p:txBody>
          <a:bodyPr anchor="b"/>
          <a:lstStyle>
            <a:lvl1pPr>
              <a:defRPr sz="2500" b="1">
                <a:solidFill>
                  <a:schemeClr val="bg1"/>
                </a:solidFill>
                <a:latin typeface="Arial" panose="020B0604020202020204" pitchFamily="34" charset="0"/>
                <a:cs typeface="Arial" panose="020B0604020202020204" pitchFamily="34" charset="0"/>
              </a:defRPr>
            </a:lvl1pPr>
          </a:lstStyle>
          <a:p>
            <a:pPr lvl="0"/>
            <a:r>
              <a:rPr lang="en-US" dirty="0"/>
              <a:t>Convening Title</a:t>
            </a:r>
          </a:p>
        </p:txBody>
      </p:sp>
      <p:sp>
        <p:nvSpPr>
          <p:cNvPr id="25" name="Text Placeholder 23">
            <a:extLst>
              <a:ext uri="{FF2B5EF4-FFF2-40B4-BE49-F238E27FC236}">
                <a16:creationId xmlns:a16="http://schemas.microsoft.com/office/drawing/2014/main" id="{2FD9FE54-AD1C-40DA-A0C7-FEF50387BDEA}"/>
              </a:ext>
            </a:extLst>
          </p:cNvPr>
          <p:cNvSpPr>
            <a:spLocks noGrp="1"/>
          </p:cNvSpPr>
          <p:nvPr>
            <p:ph type="body" sz="quarter" idx="12" hasCustomPrompt="1"/>
          </p:nvPr>
        </p:nvSpPr>
        <p:spPr>
          <a:xfrm>
            <a:off x="457200" y="8500640"/>
            <a:ext cx="3314700" cy="276999"/>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Convening Subtitle</a:t>
            </a:r>
          </a:p>
        </p:txBody>
      </p:sp>
      <p:sp>
        <p:nvSpPr>
          <p:cNvPr id="28" name="Text Placeholder 23">
            <a:extLst>
              <a:ext uri="{FF2B5EF4-FFF2-40B4-BE49-F238E27FC236}">
                <a16:creationId xmlns:a16="http://schemas.microsoft.com/office/drawing/2014/main" id="{ABD64117-81F0-E810-4FAB-96513309DF08}"/>
              </a:ext>
            </a:extLst>
          </p:cNvPr>
          <p:cNvSpPr>
            <a:spLocks noGrp="1"/>
          </p:cNvSpPr>
          <p:nvPr>
            <p:ph type="body" sz="quarter" idx="13" hasCustomPrompt="1"/>
          </p:nvPr>
        </p:nvSpPr>
        <p:spPr>
          <a:xfrm>
            <a:off x="5144947" y="7239000"/>
            <a:ext cx="1938874" cy="430887"/>
          </a:xfrm>
        </p:spPr>
        <p:txBody>
          <a:bodyPr/>
          <a:lstStyle>
            <a:lvl1pPr>
              <a:defRPr sz="1400" b="0">
                <a:solidFill>
                  <a:schemeClr val="bg1"/>
                </a:solidFill>
                <a:latin typeface="Arial" panose="020B0604020202020204" pitchFamily="34" charset="0"/>
                <a:cs typeface="Arial" panose="020B0604020202020204" pitchFamily="34" charset="0"/>
              </a:defRPr>
            </a:lvl1pPr>
          </a:lstStyle>
          <a:p>
            <a:r>
              <a:rPr lang="en-US" dirty="0">
                <a:solidFill>
                  <a:srgbClr val="FFFFFF"/>
                </a:solidFill>
                <a:effectLst/>
                <a:latin typeface="Graphik" panose="020B0503030202060203" pitchFamily="34" charset="77"/>
              </a:rPr>
              <a:t>At the Bellagio Center Month, Date, Year</a:t>
            </a:r>
          </a:p>
        </p:txBody>
      </p:sp>
    </p:spTree>
    <p:extLst>
      <p:ext uri="{BB962C8B-B14F-4D97-AF65-F5344CB8AC3E}">
        <p14:creationId xmlns:p14="http://schemas.microsoft.com/office/powerpoint/2010/main" val="306423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21">
            <a:extLst>
              <a:ext uri="{FF2B5EF4-FFF2-40B4-BE49-F238E27FC236}">
                <a16:creationId xmlns:a16="http://schemas.microsoft.com/office/drawing/2014/main" id="{F3998105-A06D-8278-3254-54FA30597EB4}"/>
              </a:ext>
            </a:extLst>
          </p:cNvPr>
          <p:cNvSpPr>
            <a:spLocks noGrp="1"/>
          </p:cNvSpPr>
          <p:nvPr>
            <p:ph type="pic" sz="quarter" idx="19"/>
          </p:nvPr>
        </p:nvSpPr>
        <p:spPr>
          <a:xfrm>
            <a:off x="-15556" y="6895744"/>
            <a:ext cx="7796183" cy="3163778"/>
          </a:xfrm>
          <a:custGeom>
            <a:avLst/>
            <a:gdLst>
              <a:gd name="connsiteX0" fmla="*/ 3901757 w 7796183"/>
              <a:gd name="connsiteY0" fmla="*/ 0 h 3163778"/>
              <a:gd name="connsiteX1" fmla="*/ 7692931 w 7796183"/>
              <a:gd name="connsiteY1" fmla="*/ 1486173 h 3163778"/>
              <a:gd name="connsiteX2" fmla="*/ 7796183 w 7796183"/>
              <a:gd name="connsiteY2" fmla="*/ 1604917 h 3163778"/>
              <a:gd name="connsiteX3" fmla="*/ 7796183 w 7796183"/>
              <a:gd name="connsiteY3" fmla="*/ 3163777 h 3163778"/>
              <a:gd name="connsiteX4" fmla="*/ 0 w 7796183"/>
              <a:gd name="connsiteY4" fmla="*/ 3163778 h 3163778"/>
              <a:gd name="connsiteX5" fmla="*/ 0 w 7796183"/>
              <a:gd name="connsiteY5" fmla="*/ 1613348 h 3163778"/>
              <a:gd name="connsiteX6" fmla="*/ 110583 w 7796183"/>
              <a:gd name="connsiteY6" fmla="*/ 1486173 h 3163778"/>
              <a:gd name="connsiteX7" fmla="*/ 3901757 w 7796183"/>
              <a:gd name="connsiteY7" fmla="*/ 0 h 316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96183" h="3163778">
                <a:moveTo>
                  <a:pt x="3901757" y="0"/>
                </a:moveTo>
                <a:cubicBezTo>
                  <a:pt x="5479911" y="0"/>
                  <a:pt x="6871310" y="589523"/>
                  <a:pt x="7692931" y="1486173"/>
                </a:cubicBezTo>
                <a:lnTo>
                  <a:pt x="7796183" y="1604917"/>
                </a:lnTo>
                <a:lnTo>
                  <a:pt x="7796183" y="3163777"/>
                </a:lnTo>
                <a:lnTo>
                  <a:pt x="0" y="3163778"/>
                </a:lnTo>
                <a:lnTo>
                  <a:pt x="0" y="1613348"/>
                </a:lnTo>
                <a:lnTo>
                  <a:pt x="110583" y="1486173"/>
                </a:lnTo>
                <a:cubicBezTo>
                  <a:pt x="932204" y="589523"/>
                  <a:pt x="2323603" y="0"/>
                  <a:pt x="3901757" y="0"/>
                </a:cubicBezTo>
                <a:close/>
              </a:path>
            </a:pathLst>
          </a:custGeom>
          <a:solidFill>
            <a:schemeClr val="accent2"/>
          </a:solidFill>
        </p:spPr>
        <p:txBody>
          <a:bodyPr wrap="square">
            <a:noAutofit/>
          </a:bodyPr>
          <a:lstStyle>
            <a:lvl1pPr algn="ctr">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Click on icon to insert picture.</a:t>
            </a:r>
          </a:p>
          <a:p>
            <a:endParaRPr lang="en-US" dirty="0"/>
          </a:p>
        </p:txBody>
      </p:sp>
      <p:sp>
        <p:nvSpPr>
          <p:cNvPr id="28" name="Holder 4">
            <a:extLst>
              <a:ext uri="{FF2B5EF4-FFF2-40B4-BE49-F238E27FC236}">
                <a16:creationId xmlns:a16="http://schemas.microsoft.com/office/drawing/2014/main" id="{83DAD51C-FAAE-A4AD-210C-016504A0EB79}"/>
              </a:ext>
            </a:extLst>
          </p:cNvPr>
          <p:cNvSpPr>
            <a:spLocks noGrp="1"/>
          </p:cNvSpPr>
          <p:nvPr>
            <p:ph type="ftr" sz="quarter" idx="5"/>
          </p:nvPr>
        </p:nvSpPr>
        <p:spPr>
          <a:xfrm>
            <a:off x="685800" y="9446145"/>
            <a:ext cx="1062989" cy="170179"/>
          </a:xfrm>
          <a:prstGeom prst="rect">
            <a:avLst/>
          </a:prstGeom>
        </p:spPr>
        <p:txBody>
          <a:bodyPr lIns="0" tIns="0" rIns="0" bIns="0"/>
          <a:lstStyle>
            <a:lvl1pPr>
              <a:defRPr sz="900" b="1" i="0">
                <a:solidFill>
                  <a:schemeClr val="tx1"/>
                </a:solidFill>
                <a:latin typeface="Moderat"/>
                <a:cs typeface="Moderat"/>
              </a:defRPr>
            </a:lvl1pPr>
          </a:lstStyle>
          <a:p>
            <a:pPr marL="12700">
              <a:lnSpc>
                <a:spcPct val="100000"/>
              </a:lnSpc>
              <a:spcBef>
                <a:spcPts val="35"/>
              </a:spcBef>
            </a:pPr>
            <a:r>
              <a:rPr dirty="0"/>
              <a:t>BELLAGIO</a:t>
            </a:r>
            <a:r>
              <a:rPr spc="5" dirty="0"/>
              <a:t> </a:t>
            </a:r>
            <a:r>
              <a:rPr spc="-10" dirty="0"/>
              <a:t>CENTER</a:t>
            </a:r>
          </a:p>
        </p:txBody>
      </p:sp>
      <p:pic>
        <p:nvPicPr>
          <p:cNvPr id="27" name="bg object 22">
            <a:extLst>
              <a:ext uri="{FF2B5EF4-FFF2-40B4-BE49-F238E27FC236}">
                <a16:creationId xmlns:a16="http://schemas.microsoft.com/office/drawing/2014/main" id="{B912BE36-7D19-8D57-C5FC-5E51160110C6}"/>
              </a:ext>
            </a:extLst>
          </p:cNvPr>
          <p:cNvPicPr/>
          <p:nvPr userDrawn="1"/>
        </p:nvPicPr>
        <p:blipFill>
          <a:blip r:embed="rId2" cstate="print"/>
          <a:stretch>
            <a:fillRect/>
          </a:stretch>
        </p:blipFill>
        <p:spPr>
          <a:xfrm>
            <a:off x="388620" y="9402394"/>
            <a:ext cx="211213" cy="227380"/>
          </a:xfrm>
          <a:prstGeom prst="rect">
            <a:avLst/>
          </a:prstGeom>
        </p:spPr>
      </p:pic>
      <p:sp>
        <p:nvSpPr>
          <p:cNvPr id="45" name="Oval 44">
            <a:extLst>
              <a:ext uri="{FF2B5EF4-FFF2-40B4-BE49-F238E27FC236}">
                <a16:creationId xmlns:a16="http://schemas.microsoft.com/office/drawing/2014/main" id="{31DCB9DB-D6D7-C1DC-04B1-46C0504428A5}"/>
              </a:ext>
            </a:extLst>
          </p:cNvPr>
          <p:cNvSpPr/>
          <p:nvPr userDrawn="1"/>
        </p:nvSpPr>
        <p:spPr>
          <a:xfrm>
            <a:off x="7200264" y="9199232"/>
            <a:ext cx="192999" cy="1929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older 6">
            <a:extLst>
              <a:ext uri="{FF2B5EF4-FFF2-40B4-BE49-F238E27FC236}">
                <a16:creationId xmlns:a16="http://schemas.microsoft.com/office/drawing/2014/main" id="{44F0BAD7-EED2-1073-1D32-45FCC234C993}"/>
              </a:ext>
            </a:extLst>
          </p:cNvPr>
          <p:cNvSpPr>
            <a:spLocks noGrp="1"/>
          </p:cNvSpPr>
          <p:nvPr>
            <p:ph type="sldNum" sz="quarter" idx="7"/>
          </p:nvPr>
        </p:nvSpPr>
        <p:spPr>
          <a:xfrm>
            <a:off x="7160270" y="9222052"/>
            <a:ext cx="248899" cy="170179"/>
          </a:xfrm>
          <a:prstGeom prst="rect">
            <a:avLst/>
          </a:prstGeom>
        </p:spPr>
        <p:txBody>
          <a:bodyPr lIns="0" tIns="0" rIns="0" bIns="0"/>
          <a:lstStyle>
            <a:lvl1pPr>
              <a:defRPr sz="900" b="1" i="0">
                <a:solidFill>
                  <a:schemeClr val="bg1"/>
                </a:solidFill>
                <a:latin typeface="Moderat"/>
                <a:cs typeface="Moderat"/>
              </a:defRPr>
            </a:lvl1pPr>
          </a:lstStyle>
          <a:p>
            <a:pPr marL="38100">
              <a:lnSpc>
                <a:spcPct val="100000"/>
              </a:lnSpc>
              <a:spcBef>
                <a:spcPts val="35"/>
              </a:spcBef>
            </a:pPr>
            <a:fld id="{81D60167-4931-47E6-BA6A-407CBD079E47}" type="slidenum">
              <a:rPr smtClean="0"/>
              <a:t>‹#›</a:t>
            </a:fld>
            <a:endParaRPr dirty="0"/>
          </a:p>
        </p:txBody>
      </p:sp>
      <p:sp>
        <p:nvSpPr>
          <p:cNvPr id="17" name="object 8">
            <a:extLst>
              <a:ext uri="{FF2B5EF4-FFF2-40B4-BE49-F238E27FC236}">
                <a16:creationId xmlns:a16="http://schemas.microsoft.com/office/drawing/2014/main" id="{B77493BD-F802-A8FD-0192-CB2AAD53C77E}"/>
              </a:ext>
            </a:extLst>
          </p:cNvPr>
          <p:cNvSpPr/>
          <p:nvPr userDrawn="1"/>
        </p:nvSpPr>
        <p:spPr>
          <a:xfrm>
            <a:off x="4005072" y="753879"/>
            <a:ext cx="3314700" cy="0"/>
          </a:xfrm>
          <a:custGeom>
            <a:avLst/>
            <a:gdLst/>
            <a:ahLst/>
            <a:cxnLst/>
            <a:rect l="l" t="t" r="r" b="b"/>
            <a:pathLst>
              <a:path w="3314700">
                <a:moveTo>
                  <a:pt x="0" y="0"/>
                </a:moveTo>
                <a:lnTo>
                  <a:pt x="3314700" y="0"/>
                </a:lnTo>
              </a:path>
            </a:pathLst>
          </a:custGeom>
          <a:ln w="9525">
            <a:solidFill>
              <a:schemeClr val="tx1"/>
            </a:solidFill>
          </a:ln>
        </p:spPr>
        <p:txBody>
          <a:bodyPr wrap="square" lIns="0" tIns="0" rIns="0" bIns="0" rtlCol="0"/>
          <a:lstStyle/>
          <a:p>
            <a:endParaRPr/>
          </a:p>
        </p:txBody>
      </p:sp>
      <p:sp>
        <p:nvSpPr>
          <p:cNvPr id="18" name="Text Placeholder 5">
            <a:extLst>
              <a:ext uri="{FF2B5EF4-FFF2-40B4-BE49-F238E27FC236}">
                <a16:creationId xmlns:a16="http://schemas.microsoft.com/office/drawing/2014/main" id="{1A1622B0-D42E-09EF-948E-BF809FB8F203}"/>
              </a:ext>
            </a:extLst>
          </p:cNvPr>
          <p:cNvSpPr>
            <a:spLocks noGrp="1"/>
          </p:cNvSpPr>
          <p:nvPr>
            <p:ph type="body" sz="quarter" idx="20" hasCustomPrompt="1"/>
          </p:nvPr>
        </p:nvSpPr>
        <p:spPr>
          <a:xfrm>
            <a:off x="4005072" y="440857"/>
            <a:ext cx="3314700" cy="184657"/>
          </a:xfrm>
        </p:spPr>
        <p:txBody>
          <a:bodyPr/>
          <a:lstStyle>
            <a:lvl1pPr>
              <a:defRPr sz="1200" b="1">
                <a:latin typeface="Arial" panose="020B0604020202020204" pitchFamily="34" charset="0"/>
                <a:cs typeface="Arial" panose="020B0604020202020204" pitchFamily="34" charset="0"/>
              </a:defRPr>
            </a:lvl1pPr>
          </a:lstStyle>
          <a:p>
            <a:pPr lvl="0"/>
            <a:r>
              <a:rPr lang="en-US" dirty="0"/>
              <a:t>Text Heading</a:t>
            </a:r>
          </a:p>
        </p:txBody>
      </p:sp>
      <p:sp>
        <p:nvSpPr>
          <p:cNvPr id="19" name="Text Placeholder 5">
            <a:extLst>
              <a:ext uri="{FF2B5EF4-FFF2-40B4-BE49-F238E27FC236}">
                <a16:creationId xmlns:a16="http://schemas.microsoft.com/office/drawing/2014/main" id="{F9CC8056-237D-33A2-E897-C55EC985B0CF}"/>
              </a:ext>
            </a:extLst>
          </p:cNvPr>
          <p:cNvSpPr>
            <a:spLocks noGrp="1"/>
          </p:cNvSpPr>
          <p:nvPr>
            <p:ph type="body" sz="quarter" idx="21" hasCustomPrompt="1"/>
          </p:nvPr>
        </p:nvSpPr>
        <p:spPr>
          <a:xfrm>
            <a:off x="4005072" y="882244"/>
            <a:ext cx="3314700" cy="4299351"/>
          </a:xfrm>
        </p:spPr>
        <p:txBody>
          <a:bodyPr/>
          <a:lstStyle>
            <a:lvl1pPr>
              <a:defRPr sz="1000" b="0">
                <a:latin typeface="Arial" panose="020B0604020202020204" pitchFamily="34" charset="0"/>
                <a:cs typeface="Arial" panose="020B0604020202020204" pitchFamily="34" charset="0"/>
              </a:defRPr>
            </a:lvl1pPr>
          </a:lstStyle>
          <a:p>
            <a:pPr lvl="0"/>
            <a:r>
              <a:rPr lang="en-US" dirty="0"/>
              <a:t>Body text</a:t>
            </a:r>
          </a:p>
        </p:txBody>
      </p:sp>
      <p:sp>
        <p:nvSpPr>
          <p:cNvPr id="4" name="object 8">
            <a:extLst>
              <a:ext uri="{FF2B5EF4-FFF2-40B4-BE49-F238E27FC236}">
                <a16:creationId xmlns:a16="http://schemas.microsoft.com/office/drawing/2014/main" id="{96516E33-1812-702D-853D-D56E5A88DAF7}"/>
              </a:ext>
            </a:extLst>
          </p:cNvPr>
          <p:cNvSpPr/>
          <p:nvPr userDrawn="1"/>
        </p:nvSpPr>
        <p:spPr>
          <a:xfrm>
            <a:off x="4005072" y="5703831"/>
            <a:ext cx="3314700" cy="0"/>
          </a:xfrm>
          <a:custGeom>
            <a:avLst/>
            <a:gdLst/>
            <a:ahLst/>
            <a:cxnLst/>
            <a:rect l="l" t="t" r="r" b="b"/>
            <a:pathLst>
              <a:path w="3314700">
                <a:moveTo>
                  <a:pt x="0" y="0"/>
                </a:moveTo>
                <a:lnTo>
                  <a:pt x="3314700" y="0"/>
                </a:lnTo>
              </a:path>
            </a:pathLst>
          </a:custGeom>
          <a:ln w="9525">
            <a:solidFill>
              <a:schemeClr val="tx1"/>
            </a:solidFill>
          </a:ln>
        </p:spPr>
        <p:txBody>
          <a:bodyPr wrap="square" lIns="0" tIns="0" rIns="0" bIns="0" rtlCol="0"/>
          <a:lstStyle/>
          <a:p>
            <a:endParaRPr/>
          </a:p>
        </p:txBody>
      </p:sp>
      <p:sp>
        <p:nvSpPr>
          <p:cNvPr id="8" name="Text Placeholder 5">
            <a:extLst>
              <a:ext uri="{FF2B5EF4-FFF2-40B4-BE49-F238E27FC236}">
                <a16:creationId xmlns:a16="http://schemas.microsoft.com/office/drawing/2014/main" id="{55D8D82B-D85B-C286-99BC-FF3484DE476A}"/>
              </a:ext>
            </a:extLst>
          </p:cNvPr>
          <p:cNvSpPr>
            <a:spLocks noGrp="1"/>
          </p:cNvSpPr>
          <p:nvPr>
            <p:ph type="body" sz="quarter" idx="22" hasCustomPrompt="1"/>
          </p:nvPr>
        </p:nvSpPr>
        <p:spPr>
          <a:xfrm>
            <a:off x="4005072" y="5390809"/>
            <a:ext cx="3314700" cy="184657"/>
          </a:xfrm>
        </p:spPr>
        <p:txBody>
          <a:bodyPr/>
          <a:lstStyle>
            <a:lvl1pPr>
              <a:defRPr sz="1200" b="1">
                <a:latin typeface="Arial" panose="020B0604020202020204" pitchFamily="34" charset="0"/>
                <a:cs typeface="Arial" panose="020B0604020202020204" pitchFamily="34" charset="0"/>
              </a:defRPr>
            </a:lvl1pPr>
          </a:lstStyle>
          <a:p>
            <a:pPr lvl="0"/>
            <a:r>
              <a:rPr lang="en-US" dirty="0"/>
              <a:t>List of Collaborators</a:t>
            </a:r>
          </a:p>
        </p:txBody>
      </p:sp>
      <p:sp>
        <p:nvSpPr>
          <p:cNvPr id="10" name="Picture Placeholder 9">
            <a:extLst>
              <a:ext uri="{FF2B5EF4-FFF2-40B4-BE49-F238E27FC236}">
                <a16:creationId xmlns:a16="http://schemas.microsoft.com/office/drawing/2014/main" id="{47AE2CC0-F1DD-91DE-E903-D594D65AD764}"/>
              </a:ext>
            </a:extLst>
          </p:cNvPr>
          <p:cNvSpPr>
            <a:spLocks noGrp="1"/>
          </p:cNvSpPr>
          <p:nvPr>
            <p:ph type="pic" sz="quarter" idx="23" hasCustomPrompt="1"/>
          </p:nvPr>
        </p:nvSpPr>
        <p:spPr>
          <a:xfrm>
            <a:off x="4005263" y="5791199"/>
            <a:ext cx="1481137" cy="380977"/>
          </a:xfrm>
        </p:spPr>
        <p:txBody>
          <a:bodyPr/>
          <a:lstStyle>
            <a:lvl1pPr>
              <a:defRPr sz="1000">
                <a:latin typeface="Arial" panose="020B0604020202020204" pitchFamily="34" charset="0"/>
                <a:cs typeface="Arial" panose="020B0604020202020204" pitchFamily="34" charset="0"/>
              </a:defRPr>
            </a:lvl1pPr>
          </a:lstStyle>
          <a:p>
            <a:r>
              <a:rPr lang="en-US" dirty="0"/>
              <a:t>Picture</a:t>
            </a:r>
          </a:p>
        </p:txBody>
      </p:sp>
      <p:sp>
        <p:nvSpPr>
          <p:cNvPr id="23" name="Picture Placeholder 9">
            <a:extLst>
              <a:ext uri="{FF2B5EF4-FFF2-40B4-BE49-F238E27FC236}">
                <a16:creationId xmlns:a16="http://schemas.microsoft.com/office/drawing/2014/main" id="{AA436E7A-CDBA-5957-5E31-E43D194759F3}"/>
              </a:ext>
            </a:extLst>
          </p:cNvPr>
          <p:cNvSpPr>
            <a:spLocks noGrp="1"/>
          </p:cNvSpPr>
          <p:nvPr>
            <p:ph type="pic" sz="quarter" idx="29" hasCustomPrompt="1"/>
          </p:nvPr>
        </p:nvSpPr>
        <p:spPr>
          <a:xfrm>
            <a:off x="5749155" y="5791199"/>
            <a:ext cx="1481137" cy="380977"/>
          </a:xfrm>
        </p:spPr>
        <p:txBody>
          <a:bodyPr/>
          <a:lstStyle>
            <a:lvl1pPr>
              <a:defRPr sz="1000">
                <a:latin typeface="Arial" panose="020B0604020202020204" pitchFamily="34" charset="0"/>
                <a:cs typeface="Arial" panose="020B0604020202020204" pitchFamily="34" charset="0"/>
              </a:defRPr>
            </a:lvl1pPr>
          </a:lstStyle>
          <a:p>
            <a:r>
              <a:rPr lang="en-US" dirty="0"/>
              <a:t>Picture</a:t>
            </a:r>
          </a:p>
        </p:txBody>
      </p:sp>
      <p:sp>
        <p:nvSpPr>
          <p:cNvPr id="25" name="Picture Placeholder 9">
            <a:extLst>
              <a:ext uri="{FF2B5EF4-FFF2-40B4-BE49-F238E27FC236}">
                <a16:creationId xmlns:a16="http://schemas.microsoft.com/office/drawing/2014/main" id="{C596D4DA-01CA-5558-B573-D66A3AB5D268}"/>
              </a:ext>
            </a:extLst>
          </p:cNvPr>
          <p:cNvSpPr>
            <a:spLocks noGrp="1"/>
          </p:cNvSpPr>
          <p:nvPr>
            <p:ph type="pic" sz="quarter" idx="30" hasCustomPrompt="1"/>
          </p:nvPr>
        </p:nvSpPr>
        <p:spPr>
          <a:xfrm>
            <a:off x="4005263" y="6326776"/>
            <a:ext cx="1481137" cy="380977"/>
          </a:xfrm>
        </p:spPr>
        <p:txBody>
          <a:bodyPr/>
          <a:lstStyle>
            <a:lvl1pPr>
              <a:defRPr sz="1000">
                <a:latin typeface="Arial" panose="020B0604020202020204" pitchFamily="34" charset="0"/>
                <a:cs typeface="Arial" panose="020B0604020202020204" pitchFamily="34" charset="0"/>
              </a:defRPr>
            </a:lvl1pPr>
          </a:lstStyle>
          <a:p>
            <a:r>
              <a:rPr lang="en-US" dirty="0"/>
              <a:t>Picture</a:t>
            </a:r>
          </a:p>
        </p:txBody>
      </p:sp>
      <p:sp>
        <p:nvSpPr>
          <p:cNvPr id="26" name="Picture Placeholder 9">
            <a:extLst>
              <a:ext uri="{FF2B5EF4-FFF2-40B4-BE49-F238E27FC236}">
                <a16:creationId xmlns:a16="http://schemas.microsoft.com/office/drawing/2014/main" id="{F6F7FC0C-4528-A2ED-6851-AFE09D1CCBE8}"/>
              </a:ext>
            </a:extLst>
          </p:cNvPr>
          <p:cNvSpPr>
            <a:spLocks noGrp="1"/>
          </p:cNvSpPr>
          <p:nvPr>
            <p:ph type="pic" sz="quarter" idx="31" hasCustomPrompt="1"/>
          </p:nvPr>
        </p:nvSpPr>
        <p:spPr>
          <a:xfrm>
            <a:off x="5742623" y="6326776"/>
            <a:ext cx="1481137" cy="380977"/>
          </a:xfrm>
        </p:spPr>
        <p:txBody>
          <a:bodyPr/>
          <a:lstStyle>
            <a:lvl1pPr>
              <a:defRPr sz="1000">
                <a:latin typeface="Arial" panose="020B0604020202020204" pitchFamily="34" charset="0"/>
                <a:cs typeface="Arial" panose="020B0604020202020204" pitchFamily="34" charset="0"/>
              </a:defRPr>
            </a:lvl1pPr>
          </a:lstStyle>
          <a:p>
            <a:r>
              <a:rPr lang="en-US" dirty="0"/>
              <a:t>Picture</a:t>
            </a:r>
          </a:p>
        </p:txBody>
      </p:sp>
      <p:sp>
        <p:nvSpPr>
          <p:cNvPr id="2" name="Text Placeholder 2">
            <a:extLst>
              <a:ext uri="{FF2B5EF4-FFF2-40B4-BE49-F238E27FC236}">
                <a16:creationId xmlns:a16="http://schemas.microsoft.com/office/drawing/2014/main" id="{96CE12B3-6C15-306C-4F03-3B90993822A1}"/>
              </a:ext>
            </a:extLst>
          </p:cNvPr>
          <p:cNvSpPr>
            <a:spLocks noGrp="1"/>
          </p:cNvSpPr>
          <p:nvPr>
            <p:ph type="body" sz="quarter" idx="10" hasCustomPrompt="1"/>
          </p:nvPr>
        </p:nvSpPr>
        <p:spPr>
          <a:xfrm>
            <a:off x="457200" y="469901"/>
            <a:ext cx="3314700" cy="547009"/>
          </a:xfrm>
        </p:spPr>
        <p:txBody>
          <a:bodyPr/>
          <a:lstStyle>
            <a:lvl1pPr>
              <a:defRPr b="0">
                <a:solidFill>
                  <a:srgbClr val="008BA8"/>
                </a:solidFill>
                <a:latin typeface="Arial" panose="020B0604020202020204" pitchFamily="34" charset="0"/>
                <a:cs typeface="Arial" panose="020B0604020202020204" pitchFamily="34" charset="0"/>
              </a:defRPr>
            </a:lvl1pPr>
          </a:lstStyle>
          <a:p>
            <a:pPr marL="12700" marR="502920">
              <a:lnSpc>
                <a:spcPct val="101800"/>
              </a:lnSpc>
              <a:spcBef>
                <a:spcPts val="60"/>
              </a:spcBef>
            </a:pPr>
            <a:r>
              <a:rPr lang="en-US" sz="1800" b="1" spc="-30" dirty="0">
                <a:solidFill>
                  <a:srgbClr val="008BA8"/>
                </a:solidFill>
                <a:latin typeface="Arial" panose="020B0604020202020204" pitchFamily="34" charset="0"/>
                <a:cs typeface="Arial" panose="020B0604020202020204" pitchFamily="34" charset="0"/>
              </a:rPr>
              <a:t>Convening Title</a:t>
            </a:r>
            <a:endParaRPr lang="en-US" sz="1800" dirty="0">
              <a:latin typeface="Arial" panose="020B0604020202020204" pitchFamily="34" charset="0"/>
              <a:cs typeface="Arial" panose="020B0604020202020204" pitchFamily="34" charset="0"/>
            </a:endParaRPr>
          </a:p>
          <a:p>
            <a:pPr marL="12700" marR="5080">
              <a:lnSpc>
                <a:spcPct val="101800"/>
              </a:lnSpc>
            </a:pPr>
            <a:r>
              <a:rPr lang="en-US" sz="1800" spc="-20" dirty="0">
                <a:solidFill>
                  <a:srgbClr val="008BA8"/>
                </a:solidFill>
                <a:latin typeface="Arial" panose="020B0604020202020204" pitchFamily="34" charset="0"/>
                <a:cs typeface="Arial" panose="020B0604020202020204" pitchFamily="34" charset="0"/>
              </a:rPr>
              <a:t>Convening Subtitle</a:t>
            </a:r>
            <a:endParaRPr lang="en-US" sz="1800" dirty="0">
              <a:latin typeface="Arial" panose="020B0604020202020204" pitchFamily="34" charset="0"/>
              <a:cs typeface="Arial" panose="020B0604020202020204" pitchFamily="34" charset="0"/>
            </a:endParaRPr>
          </a:p>
        </p:txBody>
      </p:sp>
      <p:sp>
        <p:nvSpPr>
          <p:cNvPr id="5" name="object 8">
            <a:extLst>
              <a:ext uri="{FF2B5EF4-FFF2-40B4-BE49-F238E27FC236}">
                <a16:creationId xmlns:a16="http://schemas.microsoft.com/office/drawing/2014/main" id="{BD1326C3-859E-458B-D4CF-1D9B2A68D97A}"/>
              </a:ext>
            </a:extLst>
          </p:cNvPr>
          <p:cNvSpPr/>
          <p:nvPr userDrawn="1"/>
        </p:nvSpPr>
        <p:spPr>
          <a:xfrm>
            <a:off x="457200" y="1564612"/>
            <a:ext cx="3314700" cy="0"/>
          </a:xfrm>
          <a:custGeom>
            <a:avLst/>
            <a:gdLst/>
            <a:ahLst/>
            <a:cxnLst/>
            <a:rect l="l" t="t" r="r" b="b"/>
            <a:pathLst>
              <a:path w="3314700">
                <a:moveTo>
                  <a:pt x="0" y="0"/>
                </a:moveTo>
                <a:lnTo>
                  <a:pt x="3314700" y="0"/>
                </a:lnTo>
              </a:path>
            </a:pathLst>
          </a:custGeom>
          <a:ln w="9525">
            <a:solidFill>
              <a:schemeClr val="tx1"/>
            </a:solidFill>
          </a:ln>
        </p:spPr>
        <p:txBody>
          <a:bodyPr wrap="square" lIns="0" tIns="0" rIns="0" bIns="0" rtlCol="0"/>
          <a:lstStyle/>
          <a:p>
            <a:endParaRPr/>
          </a:p>
        </p:txBody>
      </p:sp>
      <p:sp>
        <p:nvSpPr>
          <p:cNvPr id="9" name="Text Placeholder 5">
            <a:extLst>
              <a:ext uri="{FF2B5EF4-FFF2-40B4-BE49-F238E27FC236}">
                <a16:creationId xmlns:a16="http://schemas.microsoft.com/office/drawing/2014/main" id="{D4CDDC53-ECE7-4827-BA72-BE0C553245FE}"/>
              </a:ext>
            </a:extLst>
          </p:cNvPr>
          <p:cNvSpPr>
            <a:spLocks noGrp="1"/>
          </p:cNvSpPr>
          <p:nvPr>
            <p:ph type="body" sz="quarter" idx="12" hasCustomPrompt="1"/>
          </p:nvPr>
        </p:nvSpPr>
        <p:spPr>
          <a:xfrm>
            <a:off x="457200" y="1251590"/>
            <a:ext cx="3314700" cy="184657"/>
          </a:xfrm>
        </p:spPr>
        <p:txBody>
          <a:bodyPr/>
          <a:lstStyle>
            <a:lvl1pPr>
              <a:defRPr sz="1200" b="1">
                <a:latin typeface="Arial" panose="020B0604020202020204" pitchFamily="34" charset="0"/>
                <a:cs typeface="Arial" panose="020B0604020202020204" pitchFamily="34" charset="0"/>
              </a:defRPr>
            </a:lvl1pPr>
          </a:lstStyle>
          <a:p>
            <a:pPr lvl="0"/>
            <a:r>
              <a:rPr lang="en-US" dirty="0"/>
              <a:t>Text Heading</a:t>
            </a:r>
          </a:p>
        </p:txBody>
      </p:sp>
      <p:sp>
        <p:nvSpPr>
          <p:cNvPr id="11" name="Text Placeholder 5">
            <a:extLst>
              <a:ext uri="{FF2B5EF4-FFF2-40B4-BE49-F238E27FC236}">
                <a16:creationId xmlns:a16="http://schemas.microsoft.com/office/drawing/2014/main" id="{585BA858-63E5-FD54-49F9-2D1E5C1E399B}"/>
              </a:ext>
            </a:extLst>
          </p:cNvPr>
          <p:cNvSpPr>
            <a:spLocks noGrp="1"/>
          </p:cNvSpPr>
          <p:nvPr>
            <p:ph type="body" sz="quarter" idx="13" hasCustomPrompt="1"/>
          </p:nvPr>
        </p:nvSpPr>
        <p:spPr>
          <a:xfrm>
            <a:off x="457200" y="1692979"/>
            <a:ext cx="3314700" cy="4875756"/>
          </a:xfrm>
        </p:spPr>
        <p:txBody>
          <a:bodyPr/>
          <a:lstStyle>
            <a:lvl1pPr>
              <a:defRPr sz="1000" b="0">
                <a:latin typeface="Arial" panose="020B0604020202020204" pitchFamily="34" charset="0"/>
                <a:cs typeface="Arial" panose="020B0604020202020204" pitchFamily="34" charset="0"/>
              </a:defRPr>
            </a:lvl1pPr>
          </a:lstStyle>
          <a:p>
            <a:pPr lvl="0"/>
            <a:r>
              <a:rPr lang="en-US" dirty="0"/>
              <a:t>Body text</a:t>
            </a:r>
          </a:p>
        </p:txBody>
      </p:sp>
    </p:spTree>
    <p:extLst>
      <p:ext uri="{BB962C8B-B14F-4D97-AF65-F5344CB8AC3E}">
        <p14:creationId xmlns:p14="http://schemas.microsoft.com/office/powerpoint/2010/main" val="127039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5E8CA6C1-75C6-4231-FAF4-6B0A41241E1B}"/>
              </a:ext>
            </a:extLst>
          </p:cNvPr>
          <p:cNvSpPr/>
          <p:nvPr userDrawn="1"/>
        </p:nvSpPr>
        <p:spPr>
          <a:xfrm>
            <a:off x="7200264" y="9199232"/>
            <a:ext cx="192999" cy="1929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bg object 16"/>
          <p:cNvSpPr/>
          <p:nvPr/>
        </p:nvSpPr>
        <p:spPr>
          <a:xfrm>
            <a:off x="0" y="0"/>
            <a:ext cx="4615815" cy="4050029"/>
          </a:xfrm>
          <a:custGeom>
            <a:avLst/>
            <a:gdLst/>
            <a:ahLst/>
            <a:cxnLst/>
            <a:rect l="l" t="t" r="r" b="b"/>
            <a:pathLst>
              <a:path w="4615815" h="4050029">
                <a:moveTo>
                  <a:pt x="4615793" y="0"/>
                </a:moveTo>
                <a:lnTo>
                  <a:pt x="0" y="0"/>
                </a:lnTo>
                <a:lnTo>
                  <a:pt x="0" y="4049912"/>
                </a:lnTo>
                <a:lnTo>
                  <a:pt x="63938" y="4045542"/>
                </a:lnTo>
                <a:lnTo>
                  <a:pt x="158744" y="4037487"/>
                </a:lnTo>
                <a:lnTo>
                  <a:pt x="253042" y="4027687"/>
                </a:lnTo>
                <a:lnTo>
                  <a:pt x="346816" y="4016159"/>
                </a:lnTo>
                <a:lnTo>
                  <a:pt x="440049" y="4002917"/>
                </a:lnTo>
                <a:lnTo>
                  <a:pt x="532725" y="3987979"/>
                </a:lnTo>
                <a:lnTo>
                  <a:pt x="624828" y="3971362"/>
                </a:lnTo>
                <a:lnTo>
                  <a:pt x="716342" y="3953080"/>
                </a:lnTo>
                <a:lnTo>
                  <a:pt x="807250" y="3933150"/>
                </a:lnTo>
                <a:lnTo>
                  <a:pt x="897536" y="3911590"/>
                </a:lnTo>
                <a:lnTo>
                  <a:pt x="987183" y="3888414"/>
                </a:lnTo>
                <a:lnTo>
                  <a:pt x="1076176" y="3863639"/>
                </a:lnTo>
                <a:lnTo>
                  <a:pt x="1120422" y="3850658"/>
                </a:lnTo>
                <a:lnTo>
                  <a:pt x="1164499" y="3837283"/>
                </a:lnTo>
                <a:lnTo>
                  <a:pt x="1208403" y="3823516"/>
                </a:lnTo>
                <a:lnTo>
                  <a:pt x="1252134" y="3809359"/>
                </a:lnTo>
                <a:lnTo>
                  <a:pt x="1295689" y="3794816"/>
                </a:lnTo>
                <a:lnTo>
                  <a:pt x="1339065" y="3779886"/>
                </a:lnTo>
                <a:lnTo>
                  <a:pt x="1382262" y="3764574"/>
                </a:lnTo>
                <a:lnTo>
                  <a:pt x="1425278" y="3748880"/>
                </a:lnTo>
                <a:lnTo>
                  <a:pt x="1468109" y="3732806"/>
                </a:lnTo>
                <a:lnTo>
                  <a:pt x="1510754" y="3716356"/>
                </a:lnTo>
                <a:lnTo>
                  <a:pt x="1553211" y="3699530"/>
                </a:lnTo>
                <a:lnTo>
                  <a:pt x="1595478" y="3682331"/>
                </a:lnTo>
                <a:lnTo>
                  <a:pt x="1637552" y="3664760"/>
                </a:lnTo>
                <a:lnTo>
                  <a:pt x="1679433" y="3646821"/>
                </a:lnTo>
                <a:lnTo>
                  <a:pt x="1721117" y="3628514"/>
                </a:lnTo>
                <a:lnTo>
                  <a:pt x="1762604" y="3609842"/>
                </a:lnTo>
                <a:lnTo>
                  <a:pt x="1803890" y="3590808"/>
                </a:lnTo>
                <a:lnTo>
                  <a:pt x="1844973" y="3571412"/>
                </a:lnTo>
                <a:lnTo>
                  <a:pt x="1885852" y="3551657"/>
                </a:lnTo>
                <a:lnTo>
                  <a:pt x="1926525" y="3531545"/>
                </a:lnTo>
                <a:lnTo>
                  <a:pt x="1966990" y="3511079"/>
                </a:lnTo>
                <a:lnTo>
                  <a:pt x="2007244" y="3490259"/>
                </a:lnTo>
                <a:lnTo>
                  <a:pt x="2047286" y="3469089"/>
                </a:lnTo>
                <a:lnTo>
                  <a:pt x="2087113" y="3447570"/>
                </a:lnTo>
                <a:lnTo>
                  <a:pt x="2126723" y="3425704"/>
                </a:lnTo>
                <a:lnTo>
                  <a:pt x="2166115" y="3403493"/>
                </a:lnTo>
                <a:lnTo>
                  <a:pt x="2205287" y="3380939"/>
                </a:lnTo>
                <a:lnTo>
                  <a:pt x="2244235" y="3358045"/>
                </a:lnTo>
                <a:lnTo>
                  <a:pt x="2282959" y="3334813"/>
                </a:lnTo>
                <a:lnTo>
                  <a:pt x="2321457" y="3311243"/>
                </a:lnTo>
                <a:lnTo>
                  <a:pt x="2359725" y="3287339"/>
                </a:lnTo>
                <a:lnTo>
                  <a:pt x="2397763" y="3263103"/>
                </a:lnTo>
                <a:lnTo>
                  <a:pt x="2435568" y="3238536"/>
                </a:lnTo>
                <a:lnTo>
                  <a:pt x="2473138" y="3213640"/>
                </a:lnTo>
                <a:lnTo>
                  <a:pt x="2510471" y="3188419"/>
                </a:lnTo>
                <a:lnTo>
                  <a:pt x="2547565" y="3162872"/>
                </a:lnTo>
                <a:lnTo>
                  <a:pt x="2584419" y="3137004"/>
                </a:lnTo>
                <a:lnTo>
                  <a:pt x="2621029" y="3110815"/>
                </a:lnTo>
                <a:lnTo>
                  <a:pt x="2657394" y="3084308"/>
                </a:lnTo>
                <a:lnTo>
                  <a:pt x="2693513" y="3057484"/>
                </a:lnTo>
                <a:lnTo>
                  <a:pt x="2729382" y="3030347"/>
                </a:lnTo>
                <a:lnTo>
                  <a:pt x="2765000" y="3002897"/>
                </a:lnTo>
                <a:lnTo>
                  <a:pt x="2800364" y="2975137"/>
                </a:lnTo>
                <a:lnTo>
                  <a:pt x="2835474" y="2947069"/>
                </a:lnTo>
                <a:lnTo>
                  <a:pt x="2870326" y="2918694"/>
                </a:lnTo>
                <a:lnTo>
                  <a:pt x="2904919" y="2890016"/>
                </a:lnTo>
                <a:lnTo>
                  <a:pt x="2939251" y="2861036"/>
                </a:lnTo>
                <a:lnTo>
                  <a:pt x="2973320" y="2831756"/>
                </a:lnTo>
                <a:lnTo>
                  <a:pt x="3007123" y="2802177"/>
                </a:lnTo>
                <a:lnTo>
                  <a:pt x="3040658" y="2772303"/>
                </a:lnTo>
                <a:lnTo>
                  <a:pt x="3073924" y="2742135"/>
                </a:lnTo>
                <a:lnTo>
                  <a:pt x="3106919" y="2711676"/>
                </a:lnTo>
                <a:lnTo>
                  <a:pt x="3139640" y="2680926"/>
                </a:lnTo>
                <a:lnTo>
                  <a:pt x="3172086" y="2649889"/>
                </a:lnTo>
                <a:lnTo>
                  <a:pt x="3204254" y="2618566"/>
                </a:lnTo>
                <a:lnTo>
                  <a:pt x="3236142" y="2586959"/>
                </a:lnTo>
                <a:lnTo>
                  <a:pt x="3267749" y="2555071"/>
                </a:lnTo>
                <a:lnTo>
                  <a:pt x="3299072" y="2522902"/>
                </a:lnTo>
                <a:lnTo>
                  <a:pt x="3330109" y="2490457"/>
                </a:lnTo>
                <a:lnTo>
                  <a:pt x="3360859" y="2457736"/>
                </a:lnTo>
                <a:lnTo>
                  <a:pt x="3391318" y="2424741"/>
                </a:lnTo>
                <a:lnTo>
                  <a:pt x="3421486" y="2391475"/>
                </a:lnTo>
                <a:lnTo>
                  <a:pt x="3451360" y="2357939"/>
                </a:lnTo>
                <a:lnTo>
                  <a:pt x="3480938" y="2324136"/>
                </a:lnTo>
                <a:lnTo>
                  <a:pt x="3510218" y="2290068"/>
                </a:lnTo>
                <a:lnTo>
                  <a:pt x="3539199" y="2255736"/>
                </a:lnTo>
                <a:lnTo>
                  <a:pt x="3567877" y="2221143"/>
                </a:lnTo>
                <a:lnTo>
                  <a:pt x="3596251" y="2186290"/>
                </a:lnTo>
                <a:lnTo>
                  <a:pt x="3624319" y="2151181"/>
                </a:lnTo>
                <a:lnTo>
                  <a:pt x="3652079" y="2115816"/>
                </a:lnTo>
                <a:lnTo>
                  <a:pt x="3679529" y="2080198"/>
                </a:lnTo>
                <a:lnTo>
                  <a:pt x="3706666" y="2044329"/>
                </a:lnTo>
                <a:lnTo>
                  <a:pt x="3733490" y="2008211"/>
                </a:lnTo>
                <a:lnTo>
                  <a:pt x="3759997" y="1971845"/>
                </a:lnTo>
                <a:lnTo>
                  <a:pt x="3786186" y="1935235"/>
                </a:lnTo>
                <a:lnTo>
                  <a:pt x="3812054" y="1898382"/>
                </a:lnTo>
                <a:lnTo>
                  <a:pt x="3837600" y="1861287"/>
                </a:lnTo>
                <a:lnTo>
                  <a:pt x="3862822" y="1823954"/>
                </a:lnTo>
                <a:lnTo>
                  <a:pt x="3887717" y="1786384"/>
                </a:lnTo>
                <a:lnTo>
                  <a:pt x="3912284" y="1748579"/>
                </a:lnTo>
                <a:lnTo>
                  <a:pt x="3936521" y="1710541"/>
                </a:lnTo>
                <a:lnTo>
                  <a:pt x="3960425" y="1672273"/>
                </a:lnTo>
                <a:lnTo>
                  <a:pt x="3983994" y="1633775"/>
                </a:lnTo>
                <a:lnTo>
                  <a:pt x="4007226" y="1595051"/>
                </a:lnTo>
                <a:lnTo>
                  <a:pt x="4030121" y="1556103"/>
                </a:lnTo>
                <a:lnTo>
                  <a:pt x="4052674" y="1516931"/>
                </a:lnTo>
                <a:lnTo>
                  <a:pt x="4074885" y="1477539"/>
                </a:lnTo>
                <a:lnTo>
                  <a:pt x="4096750" y="1437929"/>
                </a:lnTo>
                <a:lnTo>
                  <a:pt x="4118270" y="1398102"/>
                </a:lnTo>
                <a:lnTo>
                  <a:pt x="4139440" y="1358060"/>
                </a:lnTo>
                <a:lnTo>
                  <a:pt x="4160259" y="1317806"/>
                </a:lnTo>
                <a:lnTo>
                  <a:pt x="4180726" y="1277342"/>
                </a:lnTo>
                <a:lnTo>
                  <a:pt x="4200838" y="1236669"/>
                </a:lnTo>
                <a:lnTo>
                  <a:pt x="4220592" y="1195789"/>
                </a:lnTo>
                <a:lnTo>
                  <a:pt x="4239988" y="1154706"/>
                </a:lnTo>
                <a:lnTo>
                  <a:pt x="4259023" y="1113420"/>
                </a:lnTo>
                <a:lnTo>
                  <a:pt x="4277694" y="1071934"/>
                </a:lnTo>
                <a:lnTo>
                  <a:pt x="4296001" y="1030249"/>
                </a:lnTo>
                <a:lnTo>
                  <a:pt x="4313940" y="988369"/>
                </a:lnTo>
                <a:lnTo>
                  <a:pt x="4331511" y="946294"/>
                </a:lnTo>
                <a:lnTo>
                  <a:pt x="4348710" y="904027"/>
                </a:lnTo>
                <a:lnTo>
                  <a:pt x="4365536" y="861570"/>
                </a:lnTo>
                <a:lnTo>
                  <a:pt x="4381986" y="818925"/>
                </a:lnTo>
                <a:lnTo>
                  <a:pt x="4398060" y="776094"/>
                </a:lnTo>
                <a:lnTo>
                  <a:pt x="4413753" y="733079"/>
                </a:lnTo>
                <a:lnTo>
                  <a:pt x="4429066" y="689882"/>
                </a:lnTo>
                <a:lnTo>
                  <a:pt x="4443995" y="646505"/>
                </a:lnTo>
                <a:lnTo>
                  <a:pt x="4458539" y="602950"/>
                </a:lnTo>
                <a:lnTo>
                  <a:pt x="4472695" y="559220"/>
                </a:lnTo>
                <a:lnTo>
                  <a:pt x="4486462" y="515316"/>
                </a:lnTo>
                <a:lnTo>
                  <a:pt x="4499837" y="471239"/>
                </a:lnTo>
                <a:lnTo>
                  <a:pt x="4512819" y="426993"/>
                </a:lnTo>
                <a:lnTo>
                  <a:pt x="4525405" y="382580"/>
                </a:lnTo>
                <a:lnTo>
                  <a:pt x="4537593" y="338001"/>
                </a:lnTo>
                <a:lnTo>
                  <a:pt x="4549382" y="293258"/>
                </a:lnTo>
                <a:lnTo>
                  <a:pt x="4560769" y="248353"/>
                </a:lnTo>
                <a:lnTo>
                  <a:pt x="4571752" y="203289"/>
                </a:lnTo>
                <a:lnTo>
                  <a:pt x="4582329" y="158067"/>
                </a:lnTo>
                <a:lnTo>
                  <a:pt x="4592499" y="112690"/>
                </a:lnTo>
                <a:lnTo>
                  <a:pt x="4602259" y="67160"/>
                </a:lnTo>
                <a:lnTo>
                  <a:pt x="4611606" y="21478"/>
                </a:lnTo>
                <a:lnTo>
                  <a:pt x="4615793" y="0"/>
                </a:lnTo>
                <a:close/>
              </a:path>
            </a:pathLst>
          </a:custGeom>
          <a:solidFill>
            <a:srgbClr val="008BA8"/>
          </a:solidFill>
        </p:spPr>
        <p:txBody>
          <a:bodyPr wrap="square" lIns="0" tIns="0" rIns="0" bIns="0" rtlCol="0"/>
          <a:lstStyle/>
          <a:p>
            <a:r>
              <a:rPr lang="en-US" dirty="0"/>
              <a:t>    </a:t>
            </a:r>
            <a:endParaRPr dirty="0"/>
          </a:p>
        </p:txBody>
      </p:sp>
      <p:pic>
        <p:nvPicPr>
          <p:cNvPr id="22" name="bg object 22"/>
          <p:cNvPicPr/>
          <p:nvPr/>
        </p:nvPicPr>
        <p:blipFill>
          <a:blip r:embed="rId2" cstate="print"/>
          <a:stretch>
            <a:fillRect/>
          </a:stretch>
        </p:blipFill>
        <p:spPr>
          <a:xfrm>
            <a:off x="388620" y="9402394"/>
            <a:ext cx="211213" cy="227380"/>
          </a:xfrm>
          <a:prstGeom prst="rect">
            <a:avLst/>
          </a:prstGeom>
        </p:spPr>
      </p:pic>
      <p:sp>
        <p:nvSpPr>
          <p:cNvPr id="23" name="bg object 23"/>
          <p:cNvSpPr/>
          <p:nvPr/>
        </p:nvSpPr>
        <p:spPr>
          <a:xfrm flipV="1">
            <a:off x="388620" y="9264792"/>
            <a:ext cx="6829403" cy="45719"/>
          </a:xfrm>
          <a:custGeom>
            <a:avLst/>
            <a:gdLst/>
            <a:ahLst/>
            <a:cxnLst/>
            <a:rect l="l" t="t" r="r" b="b"/>
            <a:pathLst>
              <a:path w="6669405">
                <a:moveTo>
                  <a:pt x="0" y="0"/>
                </a:moveTo>
                <a:lnTo>
                  <a:pt x="6669024" y="0"/>
                </a:lnTo>
              </a:path>
            </a:pathLst>
          </a:custGeom>
          <a:ln w="3175">
            <a:solidFill>
              <a:srgbClr val="000000"/>
            </a:solidFill>
          </a:ln>
        </p:spPr>
        <p:txBody>
          <a:bodyPr wrap="square" lIns="0" tIns="0" rIns="0" bIns="0" rtlCol="0"/>
          <a:lstStyle/>
          <a:p>
            <a:endParaRPr/>
          </a:p>
        </p:txBody>
      </p:sp>
      <p:sp>
        <p:nvSpPr>
          <p:cNvPr id="2" name="Holder 2"/>
          <p:cNvSpPr>
            <a:spLocks noGrp="1"/>
          </p:cNvSpPr>
          <p:nvPr>
            <p:ph type="title" hasCustomPrompt="1"/>
          </p:nvPr>
        </p:nvSpPr>
        <p:spPr>
          <a:xfrm>
            <a:off x="446957" y="403093"/>
            <a:ext cx="2905843" cy="384721"/>
          </a:xfrm>
        </p:spPr>
        <p:txBody>
          <a:bodyPr lIns="0" tIns="0" rIns="0" bIns="0"/>
          <a:lstStyle>
            <a:lvl1pPr>
              <a:defRPr sz="2500" b="1" i="0">
                <a:solidFill>
                  <a:schemeClr val="bg1"/>
                </a:solidFill>
                <a:latin typeface="Arial" panose="020B0604020202020204" pitchFamily="34" charset="0"/>
                <a:cs typeface="Arial" panose="020B0604020202020204" pitchFamily="34" charset="0"/>
              </a:defRPr>
            </a:lvl1pPr>
          </a:lstStyle>
          <a:p>
            <a:r>
              <a:rPr lang="en-US" dirty="0"/>
              <a:t> </a:t>
            </a:r>
            <a:endParaRPr dirty="0"/>
          </a:p>
        </p:txBody>
      </p:sp>
      <p:sp>
        <p:nvSpPr>
          <p:cNvPr id="4" name="Holder 4"/>
          <p:cNvSpPr>
            <a:spLocks noGrp="1"/>
          </p:cNvSpPr>
          <p:nvPr>
            <p:ph type="ftr" sz="quarter" idx="5"/>
          </p:nvPr>
        </p:nvSpPr>
        <p:spPr>
          <a:xfrm>
            <a:off x="685800" y="9446145"/>
            <a:ext cx="1062989" cy="170179"/>
          </a:xfrm>
          <a:prstGeom prst="rect">
            <a:avLst/>
          </a:prstGeom>
        </p:spPr>
        <p:txBody>
          <a:bodyPr lIns="0" tIns="0" rIns="0" bIns="0"/>
          <a:lstStyle>
            <a:lvl1pPr>
              <a:defRPr sz="900" b="1" i="0">
                <a:solidFill>
                  <a:schemeClr val="tx1"/>
                </a:solidFill>
                <a:latin typeface="Moderat"/>
                <a:cs typeface="Moderat"/>
              </a:defRPr>
            </a:lvl1pPr>
          </a:lstStyle>
          <a:p>
            <a:pPr marL="12700">
              <a:lnSpc>
                <a:spcPct val="100000"/>
              </a:lnSpc>
              <a:spcBef>
                <a:spcPts val="35"/>
              </a:spcBef>
            </a:pPr>
            <a:r>
              <a:rPr dirty="0"/>
              <a:t>BELLAGIO</a:t>
            </a:r>
            <a:r>
              <a:rPr spc="5" dirty="0"/>
              <a:t> </a:t>
            </a:r>
            <a:r>
              <a:rPr spc="-10" dirty="0"/>
              <a:t>CENTER</a:t>
            </a:r>
          </a:p>
        </p:txBody>
      </p:sp>
      <p:sp>
        <p:nvSpPr>
          <p:cNvPr id="15" name="Text Placeholder 12">
            <a:extLst>
              <a:ext uri="{FF2B5EF4-FFF2-40B4-BE49-F238E27FC236}">
                <a16:creationId xmlns:a16="http://schemas.microsoft.com/office/drawing/2014/main" id="{692400F5-C0D1-1CF4-C87F-E5074803AF74}"/>
              </a:ext>
            </a:extLst>
          </p:cNvPr>
          <p:cNvSpPr>
            <a:spLocks noGrp="1"/>
          </p:cNvSpPr>
          <p:nvPr>
            <p:ph type="body" sz="quarter" idx="13" hasCustomPrompt="1"/>
          </p:nvPr>
        </p:nvSpPr>
        <p:spPr>
          <a:xfrm>
            <a:off x="502918" y="5258190"/>
            <a:ext cx="3268982" cy="3704100"/>
          </a:xfrm>
        </p:spPr>
        <p:txBody>
          <a:bodyPr numCol="2" spcCol="228600"/>
          <a:lstStyle>
            <a:lvl1pPr>
              <a:defRPr sz="1000">
                <a:latin typeface="Arial" panose="020B0604020202020204" pitchFamily="34" charset="0"/>
                <a:cs typeface="Arial" panose="020B0604020202020204" pitchFamily="34" charset="0"/>
              </a:defRPr>
            </a:lvl1pPr>
          </a:lstStyle>
          <a:p>
            <a:pPr lvl="0"/>
            <a:r>
              <a:rPr lang="en-US" dirty="0"/>
              <a:t>Body			</a:t>
            </a:r>
          </a:p>
        </p:txBody>
      </p:sp>
      <p:sp>
        <p:nvSpPr>
          <p:cNvPr id="54" name="Text Placeholder 12">
            <a:extLst>
              <a:ext uri="{FF2B5EF4-FFF2-40B4-BE49-F238E27FC236}">
                <a16:creationId xmlns:a16="http://schemas.microsoft.com/office/drawing/2014/main" id="{D2ABF37F-6BE1-C9ED-0617-36E9D8DFC178}"/>
              </a:ext>
            </a:extLst>
          </p:cNvPr>
          <p:cNvSpPr>
            <a:spLocks noGrp="1"/>
          </p:cNvSpPr>
          <p:nvPr>
            <p:ph type="body" sz="quarter" idx="16" hasCustomPrompt="1"/>
          </p:nvPr>
        </p:nvSpPr>
        <p:spPr>
          <a:xfrm>
            <a:off x="494226" y="4050712"/>
            <a:ext cx="3277674" cy="245001"/>
          </a:xfrm>
        </p:spPr>
        <p:txBody>
          <a:bodyPr numCol="1" spcCol="0"/>
          <a:lstStyle>
            <a:lvl1pPr>
              <a:defRPr sz="1600" b="1">
                <a:latin typeface="Arial" panose="020B0604020202020204" pitchFamily="34" charset="0"/>
                <a:cs typeface="Arial" panose="020B0604020202020204" pitchFamily="34" charset="0"/>
              </a:defRPr>
            </a:lvl1pPr>
          </a:lstStyle>
          <a:p>
            <a:pPr lvl="0"/>
            <a:r>
              <a:rPr lang="en-US" dirty="0"/>
              <a:t>Name		</a:t>
            </a:r>
          </a:p>
        </p:txBody>
      </p:sp>
      <p:sp>
        <p:nvSpPr>
          <p:cNvPr id="55" name="Text Placeholder 12">
            <a:extLst>
              <a:ext uri="{FF2B5EF4-FFF2-40B4-BE49-F238E27FC236}">
                <a16:creationId xmlns:a16="http://schemas.microsoft.com/office/drawing/2014/main" id="{2970E491-027A-6466-B609-C9607B2E29CE}"/>
              </a:ext>
            </a:extLst>
          </p:cNvPr>
          <p:cNvSpPr>
            <a:spLocks noGrp="1"/>
          </p:cNvSpPr>
          <p:nvPr>
            <p:ph type="body" sz="quarter" idx="17" hasCustomPrompt="1"/>
          </p:nvPr>
        </p:nvSpPr>
        <p:spPr>
          <a:xfrm>
            <a:off x="480264" y="4398694"/>
            <a:ext cx="3277674" cy="553997"/>
          </a:xfrm>
        </p:spPr>
        <p:txBody>
          <a:bodyPr numCol="1" spcCol="0"/>
          <a:lstStyle>
            <a:lvl1pPr>
              <a:defRPr sz="1200" b="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US" sz="1200" spc="-25" dirty="0">
                <a:latin typeface="Arial" panose="020B0604020202020204" pitchFamily="34" charset="0"/>
                <a:cs typeface="Arial" panose="020B0604020202020204" pitchFamily="34" charset="0"/>
              </a:rPr>
              <a:t>Subtext</a:t>
            </a:r>
            <a:endParaRPr lang="en-US" sz="1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0A0233B-621A-23D8-F030-BF032FEA7869}"/>
              </a:ext>
            </a:extLst>
          </p:cNvPr>
          <p:cNvSpPr txBox="1"/>
          <p:nvPr userDrawn="1"/>
        </p:nvSpPr>
        <p:spPr>
          <a:xfrm>
            <a:off x="6693408" y="5986272"/>
            <a:ext cx="184731" cy="369332"/>
          </a:xfrm>
          <a:prstGeom prst="rect">
            <a:avLst/>
          </a:prstGeom>
          <a:noFill/>
        </p:spPr>
        <p:txBody>
          <a:bodyPr wrap="none" rtlCol="0">
            <a:spAutoFit/>
          </a:bodyPr>
          <a:lstStyle/>
          <a:p>
            <a:endParaRPr lang="en-US" dirty="0"/>
          </a:p>
        </p:txBody>
      </p:sp>
      <p:sp>
        <p:nvSpPr>
          <p:cNvPr id="11" name="Text Placeholder 12">
            <a:extLst>
              <a:ext uri="{FF2B5EF4-FFF2-40B4-BE49-F238E27FC236}">
                <a16:creationId xmlns:a16="http://schemas.microsoft.com/office/drawing/2014/main" id="{57985EBE-FFCF-5C84-9C68-8235CD547ED1}"/>
              </a:ext>
            </a:extLst>
          </p:cNvPr>
          <p:cNvSpPr>
            <a:spLocks noGrp="1"/>
          </p:cNvSpPr>
          <p:nvPr>
            <p:ph type="body" sz="quarter" idx="18" hasCustomPrompt="1"/>
          </p:nvPr>
        </p:nvSpPr>
        <p:spPr>
          <a:xfrm>
            <a:off x="4000500" y="4061811"/>
            <a:ext cx="3147060" cy="245001"/>
          </a:xfrm>
        </p:spPr>
        <p:txBody>
          <a:bodyPr numCol="1" spcCol="0"/>
          <a:lstStyle>
            <a:lvl1pPr>
              <a:defRPr sz="1600" b="1">
                <a:latin typeface="Arial" panose="020B0604020202020204" pitchFamily="34" charset="0"/>
                <a:cs typeface="Arial" panose="020B0604020202020204" pitchFamily="34" charset="0"/>
              </a:defRPr>
            </a:lvl1pPr>
          </a:lstStyle>
          <a:p>
            <a:pPr lvl="0"/>
            <a:r>
              <a:rPr lang="en-US" dirty="0"/>
              <a:t>Name		</a:t>
            </a:r>
          </a:p>
        </p:txBody>
      </p:sp>
      <p:sp>
        <p:nvSpPr>
          <p:cNvPr id="12" name="Text Placeholder 12">
            <a:extLst>
              <a:ext uri="{FF2B5EF4-FFF2-40B4-BE49-F238E27FC236}">
                <a16:creationId xmlns:a16="http://schemas.microsoft.com/office/drawing/2014/main" id="{7552458F-A4A0-04AF-61A1-4DBFE6B11E27}"/>
              </a:ext>
            </a:extLst>
          </p:cNvPr>
          <p:cNvSpPr>
            <a:spLocks noGrp="1"/>
          </p:cNvSpPr>
          <p:nvPr>
            <p:ph type="body" sz="quarter" idx="19" hasCustomPrompt="1"/>
          </p:nvPr>
        </p:nvSpPr>
        <p:spPr>
          <a:xfrm>
            <a:off x="4000500" y="4398695"/>
            <a:ext cx="3126176" cy="553996"/>
          </a:xfrm>
        </p:spPr>
        <p:txBody>
          <a:bodyPr numCol="1" spcCol="0"/>
          <a:lstStyle>
            <a:lvl1pPr>
              <a:defRPr sz="1200" b="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US" sz="1200" spc="-25" dirty="0">
                <a:latin typeface="Arial" panose="020B0604020202020204" pitchFamily="34" charset="0"/>
                <a:cs typeface="Arial" panose="020B0604020202020204" pitchFamily="34" charset="0"/>
              </a:rPr>
              <a:t>Subtext</a:t>
            </a:r>
            <a:endParaRPr lang="en-US" sz="1200" dirty="0">
              <a:latin typeface="Arial" panose="020B0604020202020204" pitchFamily="34" charset="0"/>
              <a:cs typeface="Arial" panose="020B0604020202020204" pitchFamily="34" charset="0"/>
            </a:endParaRPr>
          </a:p>
        </p:txBody>
      </p:sp>
      <p:sp>
        <p:nvSpPr>
          <p:cNvPr id="13" name="Text Placeholder 12">
            <a:extLst>
              <a:ext uri="{FF2B5EF4-FFF2-40B4-BE49-F238E27FC236}">
                <a16:creationId xmlns:a16="http://schemas.microsoft.com/office/drawing/2014/main" id="{B97D6DE1-2B5B-21E4-BB6E-EA510293E63C}"/>
              </a:ext>
            </a:extLst>
          </p:cNvPr>
          <p:cNvSpPr>
            <a:spLocks noGrp="1"/>
          </p:cNvSpPr>
          <p:nvPr>
            <p:ph type="body" sz="quarter" idx="20" hasCustomPrompt="1"/>
          </p:nvPr>
        </p:nvSpPr>
        <p:spPr>
          <a:xfrm>
            <a:off x="4000500" y="5258190"/>
            <a:ext cx="3147060" cy="3704100"/>
          </a:xfrm>
        </p:spPr>
        <p:txBody>
          <a:bodyPr numCol="2" spcCol="228600"/>
          <a:lstStyle>
            <a:lvl1pPr>
              <a:defRPr sz="1000">
                <a:latin typeface="Arial" panose="020B0604020202020204" pitchFamily="34" charset="0"/>
                <a:cs typeface="Arial" panose="020B0604020202020204" pitchFamily="34" charset="0"/>
              </a:defRPr>
            </a:lvl1pPr>
          </a:lstStyle>
          <a:p>
            <a:pPr lvl="0"/>
            <a:r>
              <a:rPr lang="en-US" dirty="0"/>
              <a:t>Body			</a:t>
            </a:r>
          </a:p>
        </p:txBody>
      </p:sp>
      <p:sp>
        <p:nvSpPr>
          <p:cNvPr id="19" name="Holder 4">
            <a:extLst>
              <a:ext uri="{FF2B5EF4-FFF2-40B4-BE49-F238E27FC236}">
                <a16:creationId xmlns:a16="http://schemas.microsoft.com/office/drawing/2014/main" id="{E7ACEB62-FBA8-86DD-C668-67BE62CE1867}"/>
              </a:ext>
            </a:extLst>
          </p:cNvPr>
          <p:cNvSpPr>
            <a:spLocks noGrp="1"/>
          </p:cNvSpPr>
          <p:nvPr>
            <p:ph type="sldNum" sz="quarter" idx="7"/>
          </p:nvPr>
        </p:nvSpPr>
        <p:spPr>
          <a:xfrm>
            <a:off x="7163746" y="9214634"/>
            <a:ext cx="250508" cy="191753"/>
          </a:xfrm>
          <a:prstGeom prst="rect">
            <a:avLst/>
          </a:prstGeom>
        </p:spPr>
        <p:txBody>
          <a:bodyPr lIns="0" tIns="0" rIns="0" bIns="0"/>
          <a:lstStyle>
            <a:lvl1pPr>
              <a:defRPr sz="900" b="1" i="0">
                <a:solidFill>
                  <a:schemeClr val="bg1"/>
                </a:solidFill>
                <a:latin typeface="Moderat"/>
                <a:cs typeface="Moderat"/>
              </a:defRPr>
            </a:lvl1pPr>
          </a:lstStyle>
          <a:p>
            <a:pPr marL="38100">
              <a:lnSpc>
                <a:spcPct val="100000"/>
              </a:lnSpc>
              <a:spcBef>
                <a:spcPts val="35"/>
              </a:spcBef>
            </a:pPr>
            <a:fld id="{81D60167-4931-47E6-BA6A-407CBD079E47}" type="slidenum">
              <a:rPr dirty="0"/>
              <a:t>‹#›</a:t>
            </a:fld>
            <a:endParaRPr dirty="0"/>
          </a:p>
        </p:txBody>
      </p:sp>
      <p:sp>
        <p:nvSpPr>
          <p:cNvPr id="5" name="Picture Placeholder 4">
            <a:extLst>
              <a:ext uri="{FF2B5EF4-FFF2-40B4-BE49-F238E27FC236}">
                <a16:creationId xmlns:a16="http://schemas.microsoft.com/office/drawing/2014/main" id="{4255C15E-2C83-B33B-A397-8F7514AA2FE3}"/>
              </a:ext>
            </a:extLst>
          </p:cNvPr>
          <p:cNvSpPr>
            <a:spLocks noGrp="1"/>
          </p:cNvSpPr>
          <p:nvPr>
            <p:ph type="pic" sz="quarter" idx="21"/>
          </p:nvPr>
        </p:nvSpPr>
        <p:spPr>
          <a:xfrm>
            <a:off x="494226" y="1684338"/>
            <a:ext cx="2146300" cy="2146300"/>
          </a:xfrm>
          <a:solidFill>
            <a:schemeClr val="bg1">
              <a:lumMod val="85000"/>
            </a:schemeClr>
          </a:solidFill>
        </p:spPr>
        <p:txBody>
          <a:bodyPr/>
          <a:lstStyle/>
          <a:p>
            <a:endParaRPr lang="en-US" dirty="0"/>
          </a:p>
        </p:txBody>
      </p:sp>
      <p:sp>
        <p:nvSpPr>
          <p:cNvPr id="6" name="Picture Placeholder 4">
            <a:extLst>
              <a:ext uri="{FF2B5EF4-FFF2-40B4-BE49-F238E27FC236}">
                <a16:creationId xmlns:a16="http://schemas.microsoft.com/office/drawing/2014/main" id="{2B163A8D-572D-72BF-0459-E18B07D808E5}"/>
              </a:ext>
            </a:extLst>
          </p:cNvPr>
          <p:cNvSpPr>
            <a:spLocks noGrp="1"/>
          </p:cNvSpPr>
          <p:nvPr>
            <p:ph type="pic" sz="quarter" idx="22"/>
          </p:nvPr>
        </p:nvSpPr>
        <p:spPr>
          <a:xfrm>
            <a:off x="4000500" y="1684338"/>
            <a:ext cx="2146300" cy="2146300"/>
          </a:xfrm>
          <a:solidFill>
            <a:schemeClr val="bg1">
              <a:lumMod val="85000"/>
            </a:schemeClr>
          </a:solidFill>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Holder 4"/>
          <p:cNvSpPr>
            <a:spLocks noGrp="1"/>
          </p:cNvSpPr>
          <p:nvPr>
            <p:ph type="sldNum" sz="quarter" idx="7"/>
          </p:nvPr>
        </p:nvSpPr>
        <p:spPr>
          <a:xfrm>
            <a:off x="7218023" y="9230297"/>
            <a:ext cx="157479" cy="170179"/>
          </a:xfrm>
          <a:prstGeom prst="rect">
            <a:avLst/>
          </a:prstGeom>
        </p:spPr>
        <p:txBody>
          <a:bodyPr lIns="0" tIns="0" rIns="0" bIns="0"/>
          <a:lstStyle>
            <a:lvl1pPr>
              <a:defRPr sz="900" b="1" i="0">
                <a:solidFill>
                  <a:schemeClr val="bg1"/>
                </a:solidFill>
                <a:latin typeface="Moderat"/>
                <a:cs typeface="Moderat"/>
              </a:defRPr>
            </a:lvl1pPr>
          </a:lstStyle>
          <a:p>
            <a:pPr marL="38100">
              <a:lnSpc>
                <a:spcPct val="100000"/>
              </a:lnSpc>
              <a:spcBef>
                <a:spcPts val="35"/>
              </a:spcBef>
            </a:pPr>
            <a:fld id="{81D60167-4931-47E6-BA6A-407CBD079E47}" type="slidenum">
              <a:rPr dirty="0"/>
              <a:t>‹#›</a:t>
            </a:fld>
            <a:endParaRPr dirty="0"/>
          </a:p>
        </p:txBody>
      </p:sp>
      <p:sp>
        <p:nvSpPr>
          <p:cNvPr id="5" name="Oval 4">
            <a:extLst>
              <a:ext uri="{FF2B5EF4-FFF2-40B4-BE49-F238E27FC236}">
                <a16:creationId xmlns:a16="http://schemas.microsoft.com/office/drawing/2014/main" id="{70748249-6E76-1B60-FF4F-BEB0E8499F36}"/>
              </a:ext>
            </a:extLst>
          </p:cNvPr>
          <p:cNvSpPr/>
          <p:nvPr userDrawn="1"/>
        </p:nvSpPr>
        <p:spPr>
          <a:xfrm>
            <a:off x="7200264" y="9199232"/>
            <a:ext cx="192999" cy="1929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g object 22">
            <a:extLst>
              <a:ext uri="{FF2B5EF4-FFF2-40B4-BE49-F238E27FC236}">
                <a16:creationId xmlns:a16="http://schemas.microsoft.com/office/drawing/2014/main" id="{11C882FF-C83F-B1A1-9FD5-B5AEC8695922}"/>
              </a:ext>
            </a:extLst>
          </p:cNvPr>
          <p:cNvPicPr/>
          <p:nvPr userDrawn="1"/>
        </p:nvPicPr>
        <p:blipFill>
          <a:blip r:embed="rId2" cstate="print"/>
          <a:stretch>
            <a:fillRect/>
          </a:stretch>
        </p:blipFill>
        <p:spPr>
          <a:xfrm>
            <a:off x="388620" y="9402394"/>
            <a:ext cx="211213" cy="227380"/>
          </a:xfrm>
          <a:prstGeom prst="rect">
            <a:avLst/>
          </a:prstGeom>
        </p:spPr>
      </p:pic>
      <p:sp>
        <p:nvSpPr>
          <p:cNvPr id="7" name="bg object 23">
            <a:extLst>
              <a:ext uri="{FF2B5EF4-FFF2-40B4-BE49-F238E27FC236}">
                <a16:creationId xmlns:a16="http://schemas.microsoft.com/office/drawing/2014/main" id="{4CA672AA-84CF-F48A-417D-94C0A795E744}"/>
              </a:ext>
            </a:extLst>
          </p:cNvPr>
          <p:cNvSpPr/>
          <p:nvPr userDrawn="1"/>
        </p:nvSpPr>
        <p:spPr>
          <a:xfrm flipV="1">
            <a:off x="388620" y="9264792"/>
            <a:ext cx="6829403" cy="45719"/>
          </a:xfrm>
          <a:custGeom>
            <a:avLst/>
            <a:gdLst/>
            <a:ahLst/>
            <a:cxnLst/>
            <a:rect l="l" t="t" r="r" b="b"/>
            <a:pathLst>
              <a:path w="6669405">
                <a:moveTo>
                  <a:pt x="0" y="0"/>
                </a:moveTo>
                <a:lnTo>
                  <a:pt x="6669024" y="0"/>
                </a:lnTo>
              </a:path>
            </a:pathLst>
          </a:custGeom>
          <a:ln w="3175">
            <a:solidFill>
              <a:srgbClr val="000000"/>
            </a:solidFill>
          </a:ln>
        </p:spPr>
        <p:txBody>
          <a:bodyPr wrap="square" lIns="0" tIns="0" rIns="0" bIns="0" rtlCol="0"/>
          <a:lstStyle/>
          <a:p>
            <a:endParaRPr/>
          </a:p>
        </p:txBody>
      </p:sp>
      <p:sp>
        <p:nvSpPr>
          <p:cNvPr id="8" name="Holder 4">
            <a:extLst>
              <a:ext uri="{FF2B5EF4-FFF2-40B4-BE49-F238E27FC236}">
                <a16:creationId xmlns:a16="http://schemas.microsoft.com/office/drawing/2014/main" id="{ABF9C35B-11EC-5FD8-C270-47B1C5A7BB73}"/>
              </a:ext>
            </a:extLst>
          </p:cNvPr>
          <p:cNvSpPr>
            <a:spLocks noGrp="1"/>
          </p:cNvSpPr>
          <p:nvPr>
            <p:ph type="ftr" sz="quarter" idx="5"/>
          </p:nvPr>
        </p:nvSpPr>
        <p:spPr>
          <a:xfrm>
            <a:off x="685800" y="9446145"/>
            <a:ext cx="1062989" cy="170179"/>
          </a:xfrm>
          <a:prstGeom prst="rect">
            <a:avLst/>
          </a:prstGeom>
        </p:spPr>
        <p:txBody>
          <a:bodyPr lIns="0" tIns="0" rIns="0" bIns="0"/>
          <a:lstStyle>
            <a:lvl1pPr>
              <a:defRPr sz="900" b="1" i="0">
                <a:solidFill>
                  <a:schemeClr val="tx1"/>
                </a:solidFill>
                <a:latin typeface="Moderat"/>
                <a:cs typeface="Moderat"/>
              </a:defRPr>
            </a:lvl1pPr>
          </a:lstStyle>
          <a:p>
            <a:pPr marL="12700">
              <a:lnSpc>
                <a:spcPct val="100000"/>
              </a:lnSpc>
              <a:spcBef>
                <a:spcPts val="35"/>
              </a:spcBef>
            </a:pPr>
            <a:r>
              <a:rPr dirty="0"/>
              <a:t>BELLAGIO</a:t>
            </a:r>
            <a:r>
              <a:rPr spc="5" dirty="0"/>
              <a:t> </a:t>
            </a:r>
            <a:r>
              <a:rPr spc="-10" dirty="0"/>
              <a:t>CENTER</a:t>
            </a:r>
          </a:p>
        </p:txBody>
      </p:sp>
      <p:sp>
        <p:nvSpPr>
          <p:cNvPr id="9" name="Holder 6">
            <a:extLst>
              <a:ext uri="{FF2B5EF4-FFF2-40B4-BE49-F238E27FC236}">
                <a16:creationId xmlns:a16="http://schemas.microsoft.com/office/drawing/2014/main" id="{F57CF691-72AB-17F1-7524-318E69EEC53F}"/>
              </a:ext>
            </a:extLst>
          </p:cNvPr>
          <p:cNvSpPr txBox="1">
            <a:spLocks/>
          </p:cNvSpPr>
          <p:nvPr userDrawn="1"/>
        </p:nvSpPr>
        <p:spPr>
          <a:xfrm>
            <a:off x="7166196" y="9222052"/>
            <a:ext cx="249577" cy="138499"/>
          </a:xfrm>
          <a:prstGeom prst="rect">
            <a:avLst/>
          </a:prstGeom>
        </p:spPr>
        <p:txBody>
          <a:bodyPr wrap="square" lIns="0" tIns="0" rIns="0" bIns="0">
            <a:spAutoFit/>
          </a:bodyPr>
          <a:lstStyle>
            <a:defPPr>
              <a:defRPr kern="0"/>
            </a:defPPr>
            <a:lvl1pPr>
              <a:defRPr sz="900" b="1" i="0">
                <a:solidFill>
                  <a:schemeClr val="bg1"/>
                </a:solidFill>
                <a:latin typeface="Moderat"/>
                <a:cs typeface="Moderat"/>
              </a:defRPr>
            </a:lvl1pPr>
          </a:lstStyle>
          <a:p>
            <a:pPr marL="38100">
              <a:spcBef>
                <a:spcPts val="35"/>
              </a:spcBef>
            </a:pPr>
            <a:fld id="{81D60167-4931-47E6-BA6A-407CBD079E47}" type="slidenum">
              <a:rPr lang="en-US" smtClean="0"/>
              <a:pPr marL="38100">
                <a:spcBef>
                  <a:spcPts val="35"/>
                </a:spcBef>
              </a:pPr>
              <a:t>‹#›</a:t>
            </a:fld>
            <a:endParaRPr lang="en-US" dirty="0"/>
          </a:p>
        </p:txBody>
      </p:sp>
      <p:sp>
        <p:nvSpPr>
          <p:cNvPr id="14" name="object 2">
            <a:extLst>
              <a:ext uri="{FF2B5EF4-FFF2-40B4-BE49-F238E27FC236}">
                <a16:creationId xmlns:a16="http://schemas.microsoft.com/office/drawing/2014/main" id="{784440B4-BF3E-5170-F711-31798D8667C3}"/>
              </a:ext>
            </a:extLst>
          </p:cNvPr>
          <p:cNvSpPr txBox="1"/>
          <p:nvPr userDrawn="1"/>
        </p:nvSpPr>
        <p:spPr>
          <a:xfrm>
            <a:off x="444500" y="354012"/>
            <a:ext cx="946785" cy="406400"/>
          </a:xfrm>
          <a:prstGeom prst="rect">
            <a:avLst/>
          </a:prstGeom>
        </p:spPr>
        <p:txBody>
          <a:bodyPr vert="horz" wrap="square" lIns="0" tIns="12700" rIns="0" bIns="0" rtlCol="0">
            <a:spAutoFit/>
          </a:bodyPr>
          <a:lstStyle/>
          <a:p>
            <a:pPr marL="12700">
              <a:lnSpc>
                <a:spcPct val="100000"/>
              </a:lnSpc>
              <a:spcBef>
                <a:spcPts val="100"/>
              </a:spcBef>
            </a:pPr>
            <a:r>
              <a:rPr sz="2500" b="1" spc="-10" dirty="0">
                <a:solidFill>
                  <a:srgbClr val="008BA8"/>
                </a:solidFill>
                <a:latin typeface="Arial" panose="020B0604020202020204" pitchFamily="34" charset="0"/>
                <a:cs typeface="Arial" panose="020B0604020202020204" pitchFamily="34" charset="0"/>
              </a:rPr>
              <a:t>Notes</a:t>
            </a:r>
            <a:endParaRPr sz="2500" dirty="0">
              <a:latin typeface="Arial" panose="020B0604020202020204" pitchFamily="34" charset="0"/>
              <a:cs typeface="Arial" panose="020B0604020202020204" pitchFamily="34" charset="0"/>
            </a:endParaRPr>
          </a:p>
        </p:txBody>
      </p:sp>
      <p:grpSp>
        <p:nvGrpSpPr>
          <p:cNvPr id="15" name="object 36">
            <a:extLst>
              <a:ext uri="{FF2B5EF4-FFF2-40B4-BE49-F238E27FC236}">
                <a16:creationId xmlns:a16="http://schemas.microsoft.com/office/drawing/2014/main" id="{F759974B-49C5-11B0-38CB-4B6FFC4D8086}"/>
              </a:ext>
            </a:extLst>
          </p:cNvPr>
          <p:cNvGrpSpPr/>
          <p:nvPr userDrawn="1"/>
        </p:nvGrpSpPr>
        <p:grpSpPr>
          <a:xfrm>
            <a:off x="457200" y="987425"/>
            <a:ext cx="6858000" cy="3175"/>
            <a:chOff x="457200" y="987425"/>
            <a:chExt cx="6858000" cy="3175"/>
          </a:xfrm>
        </p:grpSpPr>
        <p:sp>
          <p:nvSpPr>
            <p:cNvPr id="16" name="object 37">
              <a:extLst>
                <a:ext uri="{FF2B5EF4-FFF2-40B4-BE49-F238E27FC236}">
                  <a16:creationId xmlns:a16="http://schemas.microsoft.com/office/drawing/2014/main" id="{CCE0CF64-7EC6-A609-EE49-5AEE57BCEC5A}"/>
                </a:ext>
              </a:extLst>
            </p:cNvPr>
            <p:cNvSpPr/>
            <p:nvPr/>
          </p:nvSpPr>
          <p:spPr>
            <a:xfrm>
              <a:off x="468307" y="9890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17" name="object 38">
              <a:extLst>
                <a:ext uri="{FF2B5EF4-FFF2-40B4-BE49-F238E27FC236}">
                  <a16:creationId xmlns:a16="http://schemas.microsoft.com/office/drawing/2014/main" id="{24617209-0C5F-8CC8-B84F-81616EB0A1BC}"/>
                </a:ext>
              </a:extLst>
            </p:cNvPr>
            <p:cNvSpPr/>
            <p:nvPr/>
          </p:nvSpPr>
          <p:spPr>
            <a:xfrm>
              <a:off x="457200" y="9874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grpSp>
      <p:grpSp>
        <p:nvGrpSpPr>
          <p:cNvPr id="18" name="object 39">
            <a:extLst>
              <a:ext uri="{FF2B5EF4-FFF2-40B4-BE49-F238E27FC236}">
                <a16:creationId xmlns:a16="http://schemas.microsoft.com/office/drawing/2014/main" id="{1F5107AC-A582-BCB0-A8E2-38510463975A}"/>
              </a:ext>
            </a:extLst>
          </p:cNvPr>
          <p:cNvGrpSpPr/>
          <p:nvPr userDrawn="1"/>
        </p:nvGrpSpPr>
        <p:grpSpPr>
          <a:xfrm>
            <a:off x="457200" y="1343025"/>
            <a:ext cx="6858000" cy="3175"/>
            <a:chOff x="457200" y="1343025"/>
            <a:chExt cx="6858000" cy="3175"/>
          </a:xfrm>
        </p:grpSpPr>
        <p:sp>
          <p:nvSpPr>
            <p:cNvPr id="19" name="object 40">
              <a:extLst>
                <a:ext uri="{FF2B5EF4-FFF2-40B4-BE49-F238E27FC236}">
                  <a16:creationId xmlns:a16="http://schemas.microsoft.com/office/drawing/2014/main" id="{76789A2D-EEFE-DAF1-06E1-298F0795D2FB}"/>
                </a:ext>
              </a:extLst>
            </p:cNvPr>
            <p:cNvSpPr/>
            <p:nvPr/>
          </p:nvSpPr>
          <p:spPr>
            <a:xfrm>
              <a:off x="468307" y="13446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20" name="object 41">
              <a:extLst>
                <a:ext uri="{FF2B5EF4-FFF2-40B4-BE49-F238E27FC236}">
                  <a16:creationId xmlns:a16="http://schemas.microsoft.com/office/drawing/2014/main" id="{E1C387DF-92A4-335F-0033-E1B3AB9CF247}"/>
                </a:ext>
              </a:extLst>
            </p:cNvPr>
            <p:cNvSpPr/>
            <p:nvPr/>
          </p:nvSpPr>
          <p:spPr>
            <a:xfrm>
              <a:off x="457200" y="13430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grpSp>
      <p:grpSp>
        <p:nvGrpSpPr>
          <p:cNvPr id="21" name="object 42">
            <a:extLst>
              <a:ext uri="{FF2B5EF4-FFF2-40B4-BE49-F238E27FC236}">
                <a16:creationId xmlns:a16="http://schemas.microsoft.com/office/drawing/2014/main" id="{11FFDB92-27F2-6171-ECBB-DE156B55A07B}"/>
              </a:ext>
            </a:extLst>
          </p:cNvPr>
          <p:cNvGrpSpPr/>
          <p:nvPr userDrawn="1"/>
        </p:nvGrpSpPr>
        <p:grpSpPr>
          <a:xfrm>
            <a:off x="457200" y="1698625"/>
            <a:ext cx="6858000" cy="3175"/>
            <a:chOff x="457200" y="1698625"/>
            <a:chExt cx="6858000" cy="3175"/>
          </a:xfrm>
        </p:grpSpPr>
        <p:sp>
          <p:nvSpPr>
            <p:cNvPr id="22" name="object 43">
              <a:extLst>
                <a:ext uri="{FF2B5EF4-FFF2-40B4-BE49-F238E27FC236}">
                  <a16:creationId xmlns:a16="http://schemas.microsoft.com/office/drawing/2014/main" id="{16D3B579-E6C5-29FF-EEB9-C75F74C309D3}"/>
                </a:ext>
              </a:extLst>
            </p:cNvPr>
            <p:cNvSpPr/>
            <p:nvPr/>
          </p:nvSpPr>
          <p:spPr>
            <a:xfrm>
              <a:off x="468307" y="17002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23" name="object 44">
              <a:extLst>
                <a:ext uri="{FF2B5EF4-FFF2-40B4-BE49-F238E27FC236}">
                  <a16:creationId xmlns:a16="http://schemas.microsoft.com/office/drawing/2014/main" id="{884FEA39-6AFE-5CFE-5381-C928EF708B6A}"/>
                </a:ext>
              </a:extLst>
            </p:cNvPr>
            <p:cNvSpPr/>
            <p:nvPr/>
          </p:nvSpPr>
          <p:spPr>
            <a:xfrm>
              <a:off x="457200" y="16986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grpSp>
      <p:grpSp>
        <p:nvGrpSpPr>
          <p:cNvPr id="24" name="object 45">
            <a:extLst>
              <a:ext uri="{FF2B5EF4-FFF2-40B4-BE49-F238E27FC236}">
                <a16:creationId xmlns:a16="http://schemas.microsoft.com/office/drawing/2014/main" id="{165C9066-4FA2-9E3F-6DCB-E8B7FD47C9A3}"/>
              </a:ext>
            </a:extLst>
          </p:cNvPr>
          <p:cNvGrpSpPr/>
          <p:nvPr userDrawn="1"/>
        </p:nvGrpSpPr>
        <p:grpSpPr>
          <a:xfrm>
            <a:off x="457200" y="2054225"/>
            <a:ext cx="6858000" cy="3175"/>
            <a:chOff x="457200" y="2054225"/>
            <a:chExt cx="6858000" cy="3175"/>
          </a:xfrm>
        </p:grpSpPr>
        <p:sp>
          <p:nvSpPr>
            <p:cNvPr id="25" name="object 46">
              <a:extLst>
                <a:ext uri="{FF2B5EF4-FFF2-40B4-BE49-F238E27FC236}">
                  <a16:creationId xmlns:a16="http://schemas.microsoft.com/office/drawing/2014/main" id="{2981D061-12C2-59DD-2EAC-7710CC6B8ECE}"/>
                </a:ext>
              </a:extLst>
            </p:cNvPr>
            <p:cNvSpPr/>
            <p:nvPr/>
          </p:nvSpPr>
          <p:spPr>
            <a:xfrm>
              <a:off x="468307" y="20558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26" name="object 47">
              <a:extLst>
                <a:ext uri="{FF2B5EF4-FFF2-40B4-BE49-F238E27FC236}">
                  <a16:creationId xmlns:a16="http://schemas.microsoft.com/office/drawing/2014/main" id="{45450907-C07B-ACD8-1186-5AB55A7EE747}"/>
                </a:ext>
              </a:extLst>
            </p:cNvPr>
            <p:cNvSpPr/>
            <p:nvPr/>
          </p:nvSpPr>
          <p:spPr>
            <a:xfrm>
              <a:off x="457200" y="20542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grpSp>
      <p:grpSp>
        <p:nvGrpSpPr>
          <p:cNvPr id="27" name="object 48">
            <a:extLst>
              <a:ext uri="{FF2B5EF4-FFF2-40B4-BE49-F238E27FC236}">
                <a16:creationId xmlns:a16="http://schemas.microsoft.com/office/drawing/2014/main" id="{E98D7B8E-A12B-43C5-4747-0E663296C3E6}"/>
              </a:ext>
            </a:extLst>
          </p:cNvPr>
          <p:cNvGrpSpPr/>
          <p:nvPr userDrawn="1"/>
        </p:nvGrpSpPr>
        <p:grpSpPr>
          <a:xfrm>
            <a:off x="457200" y="2409825"/>
            <a:ext cx="6858000" cy="3175"/>
            <a:chOff x="457200" y="2409825"/>
            <a:chExt cx="6858000" cy="3175"/>
          </a:xfrm>
        </p:grpSpPr>
        <p:sp>
          <p:nvSpPr>
            <p:cNvPr id="28" name="object 49">
              <a:extLst>
                <a:ext uri="{FF2B5EF4-FFF2-40B4-BE49-F238E27FC236}">
                  <a16:creationId xmlns:a16="http://schemas.microsoft.com/office/drawing/2014/main" id="{516E9B6C-9F49-DDC3-29C8-2963C63B9374}"/>
                </a:ext>
              </a:extLst>
            </p:cNvPr>
            <p:cNvSpPr/>
            <p:nvPr/>
          </p:nvSpPr>
          <p:spPr>
            <a:xfrm>
              <a:off x="468307" y="24114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29" name="object 50">
              <a:extLst>
                <a:ext uri="{FF2B5EF4-FFF2-40B4-BE49-F238E27FC236}">
                  <a16:creationId xmlns:a16="http://schemas.microsoft.com/office/drawing/2014/main" id="{AD83417B-89E3-8C02-36F8-3E2FE7F851E3}"/>
                </a:ext>
              </a:extLst>
            </p:cNvPr>
            <p:cNvSpPr/>
            <p:nvPr/>
          </p:nvSpPr>
          <p:spPr>
            <a:xfrm>
              <a:off x="457200" y="24098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grpSp>
      <p:grpSp>
        <p:nvGrpSpPr>
          <p:cNvPr id="30" name="object 51">
            <a:extLst>
              <a:ext uri="{FF2B5EF4-FFF2-40B4-BE49-F238E27FC236}">
                <a16:creationId xmlns:a16="http://schemas.microsoft.com/office/drawing/2014/main" id="{D8096129-36CC-F009-8373-519DC561D002}"/>
              </a:ext>
            </a:extLst>
          </p:cNvPr>
          <p:cNvGrpSpPr/>
          <p:nvPr userDrawn="1"/>
        </p:nvGrpSpPr>
        <p:grpSpPr>
          <a:xfrm>
            <a:off x="457200" y="2765425"/>
            <a:ext cx="6858000" cy="3175"/>
            <a:chOff x="457200" y="2765425"/>
            <a:chExt cx="6858000" cy="3175"/>
          </a:xfrm>
        </p:grpSpPr>
        <p:sp>
          <p:nvSpPr>
            <p:cNvPr id="31" name="object 52">
              <a:extLst>
                <a:ext uri="{FF2B5EF4-FFF2-40B4-BE49-F238E27FC236}">
                  <a16:creationId xmlns:a16="http://schemas.microsoft.com/office/drawing/2014/main" id="{81721CB8-E695-F01C-158E-5A0203CBA804}"/>
                </a:ext>
              </a:extLst>
            </p:cNvPr>
            <p:cNvSpPr/>
            <p:nvPr/>
          </p:nvSpPr>
          <p:spPr>
            <a:xfrm>
              <a:off x="468307" y="27670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32" name="object 53">
              <a:extLst>
                <a:ext uri="{FF2B5EF4-FFF2-40B4-BE49-F238E27FC236}">
                  <a16:creationId xmlns:a16="http://schemas.microsoft.com/office/drawing/2014/main" id="{41B5E692-F070-4C61-1D4F-528E2ECCD9C0}"/>
                </a:ext>
              </a:extLst>
            </p:cNvPr>
            <p:cNvSpPr/>
            <p:nvPr/>
          </p:nvSpPr>
          <p:spPr>
            <a:xfrm>
              <a:off x="457200" y="27654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grpSp>
      <p:grpSp>
        <p:nvGrpSpPr>
          <p:cNvPr id="33" name="object 54">
            <a:extLst>
              <a:ext uri="{FF2B5EF4-FFF2-40B4-BE49-F238E27FC236}">
                <a16:creationId xmlns:a16="http://schemas.microsoft.com/office/drawing/2014/main" id="{3C15E908-DAC0-BB2E-C97D-18CF60C206C8}"/>
              </a:ext>
            </a:extLst>
          </p:cNvPr>
          <p:cNvGrpSpPr/>
          <p:nvPr userDrawn="1"/>
        </p:nvGrpSpPr>
        <p:grpSpPr>
          <a:xfrm>
            <a:off x="457200" y="3121025"/>
            <a:ext cx="6858000" cy="3175"/>
            <a:chOff x="457200" y="3121025"/>
            <a:chExt cx="6858000" cy="3175"/>
          </a:xfrm>
        </p:grpSpPr>
        <p:sp>
          <p:nvSpPr>
            <p:cNvPr id="34" name="object 55">
              <a:extLst>
                <a:ext uri="{FF2B5EF4-FFF2-40B4-BE49-F238E27FC236}">
                  <a16:creationId xmlns:a16="http://schemas.microsoft.com/office/drawing/2014/main" id="{A6B107B3-A0D8-014B-60F9-9927EFF7F88C}"/>
                </a:ext>
              </a:extLst>
            </p:cNvPr>
            <p:cNvSpPr/>
            <p:nvPr/>
          </p:nvSpPr>
          <p:spPr>
            <a:xfrm>
              <a:off x="468307" y="31226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35" name="object 56">
              <a:extLst>
                <a:ext uri="{FF2B5EF4-FFF2-40B4-BE49-F238E27FC236}">
                  <a16:creationId xmlns:a16="http://schemas.microsoft.com/office/drawing/2014/main" id="{7D8E5038-9E43-9B44-D936-B04584F56DD8}"/>
                </a:ext>
              </a:extLst>
            </p:cNvPr>
            <p:cNvSpPr/>
            <p:nvPr/>
          </p:nvSpPr>
          <p:spPr>
            <a:xfrm>
              <a:off x="457200" y="31210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grpSp>
      <p:grpSp>
        <p:nvGrpSpPr>
          <p:cNvPr id="36" name="object 57">
            <a:extLst>
              <a:ext uri="{FF2B5EF4-FFF2-40B4-BE49-F238E27FC236}">
                <a16:creationId xmlns:a16="http://schemas.microsoft.com/office/drawing/2014/main" id="{0E4FDDFD-A34A-FF6C-2703-A8040D2888EF}"/>
              </a:ext>
            </a:extLst>
          </p:cNvPr>
          <p:cNvGrpSpPr/>
          <p:nvPr userDrawn="1"/>
        </p:nvGrpSpPr>
        <p:grpSpPr>
          <a:xfrm>
            <a:off x="457200" y="3476625"/>
            <a:ext cx="6858000" cy="3175"/>
            <a:chOff x="457200" y="3476625"/>
            <a:chExt cx="6858000" cy="3175"/>
          </a:xfrm>
        </p:grpSpPr>
        <p:sp>
          <p:nvSpPr>
            <p:cNvPr id="37" name="object 58">
              <a:extLst>
                <a:ext uri="{FF2B5EF4-FFF2-40B4-BE49-F238E27FC236}">
                  <a16:creationId xmlns:a16="http://schemas.microsoft.com/office/drawing/2014/main" id="{41F9336B-E4C9-3BFD-57FE-2D452BCF7E71}"/>
                </a:ext>
              </a:extLst>
            </p:cNvPr>
            <p:cNvSpPr/>
            <p:nvPr/>
          </p:nvSpPr>
          <p:spPr>
            <a:xfrm>
              <a:off x="468307" y="34782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38" name="object 59">
              <a:extLst>
                <a:ext uri="{FF2B5EF4-FFF2-40B4-BE49-F238E27FC236}">
                  <a16:creationId xmlns:a16="http://schemas.microsoft.com/office/drawing/2014/main" id="{5E44F43B-8C80-C57C-F681-EDF32A96E07A}"/>
                </a:ext>
              </a:extLst>
            </p:cNvPr>
            <p:cNvSpPr/>
            <p:nvPr/>
          </p:nvSpPr>
          <p:spPr>
            <a:xfrm>
              <a:off x="457200" y="34766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grpSp>
      <p:grpSp>
        <p:nvGrpSpPr>
          <p:cNvPr id="39" name="object 60">
            <a:extLst>
              <a:ext uri="{FF2B5EF4-FFF2-40B4-BE49-F238E27FC236}">
                <a16:creationId xmlns:a16="http://schemas.microsoft.com/office/drawing/2014/main" id="{B672422B-BCC7-7C5C-95D7-B4E9DB33835E}"/>
              </a:ext>
            </a:extLst>
          </p:cNvPr>
          <p:cNvGrpSpPr/>
          <p:nvPr userDrawn="1"/>
        </p:nvGrpSpPr>
        <p:grpSpPr>
          <a:xfrm>
            <a:off x="457200" y="3832225"/>
            <a:ext cx="6858000" cy="3175"/>
            <a:chOff x="457200" y="3832225"/>
            <a:chExt cx="6858000" cy="3175"/>
          </a:xfrm>
        </p:grpSpPr>
        <p:sp>
          <p:nvSpPr>
            <p:cNvPr id="40" name="object 61">
              <a:extLst>
                <a:ext uri="{FF2B5EF4-FFF2-40B4-BE49-F238E27FC236}">
                  <a16:creationId xmlns:a16="http://schemas.microsoft.com/office/drawing/2014/main" id="{ACE16E52-9BAD-C7DB-A301-7D846796EF5A}"/>
                </a:ext>
              </a:extLst>
            </p:cNvPr>
            <p:cNvSpPr/>
            <p:nvPr/>
          </p:nvSpPr>
          <p:spPr>
            <a:xfrm>
              <a:off x="468307" y="38338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41" name="object 62">
              <a:extLst>
                <a:ext uri="{FF2B5EF4-FFF2-40B4-BE49-F238E27FC236}">
                  <a16:creationId xmlns:a16="http://schemas.microsoft.com/office/drawing/2014/main" id="{11C8039F-D3F2-6D5D-7742-F75B904FFB2A}"/>
                </a:ext>
              </a:extLst>
            </p:cNvPr>
            <p:cNvSpPr/>
            <p:nvPr/>
          </p:nvSpPr>
          <p:spPr>
            <a:xfrm>
              <a:off x="457200" y="38322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grpSp>
      <p:grpSp>
        <p:nvGrpSpPr>
          <p:cNvPr id="42" name="object 36">
            <a:extLst>
              <a:ext uri="{FF2B5EF4-FFF2-40B4-BE49-F238E27FC236}">
                <a16:creationId xmlns:a16="http://schemas.microsoft.com/office/drawing/2014/main" id="{EB651CA1-9A42-71E9-874D-D80002385739}"/>
              </a:ext>
            </a:extLst>
          </p:cNvPr>
          <p:cNvGrpSpPr/>
          <p:nvPr userDrawn="1"/>
        </p:nvGrpSpPr>
        <p:grpSpPr>
          <a:xfrm>
            <a:off x="457200" y="4188934"/>
            <a:ext cx="6858000" cy="3175"/>
            <a:chOff x="457200" y="987425"/>
            <a:chExt cx="6858000" cy="3175"/>
          </a:xfrm>
        </p:grpSpPr>
        <p:sp>
          <p:nvSpPr>
            <p:cNvPr id="43" name="object 37">
              <a:extLst>
                <a:ext uri="{FF2B5EF4-FFF2-40B4-BE49-F238E27FC236}">
                  <a16:creationId xmlns:a16="http://schemas.microsoft.com/office/drawing/2014/main" id="{023497EC-DCED-032E-8387-AC27EBCDFD4C}"/>
                </a:ext>
              </a:extLst>
            </p:cNvPr>
            <p:cNvSpPr/>
            <p:nvPr/>
          </p:nvSpPr>
          <p:spPr>
            <a:xfrm>
              <a:off x="468307" y="9890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44" name="object 38">
              <a:extLst>
                <a:ext uri="{FF2B5EF4-FFF2-40B4-BE49-F238E27FC236}">
                  <a16:creationId xmlns:a16="http://schemas.microsoft.com/office/drawing/2014/main" id="{4AA25D2A-E0AA-FD7B-C412-60990B63B280}"/>
                </a:ext>
              </a:extLst>
            </p:cNvPr>
            <p:cNvSpPr/>
            <p:nvPr/>
          </p:nvSpPr>
          <p:spPr>
            <a:xfrm>
              <a:off x="457200" y="9874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grpSp>
      <p:grpSp>
        <p:nvGrpSpPr>
          <p:cNvPr id="45" name="object 39">
            <a:extLst>
              <a:ext uri="{FF2B5EF4-FFF2-40B4-BE49-F238E27FC236}">
                <a16:creationId xmlns:a16="http://schemas.microsoft.com/office/drawing/2014/main" id="{6C204082-87E3-E7AB-1BBB-FF375A8A97AC}"/>
              </a:ext>
            </a:extLst>
          </p:cNvPr>
          <p:cNvGrpSpPr/>
          <p:nvPr userDrawn="1"/>
        </p:nvGrpSpPr>
        <p:grpSpPr>
          <a:xfrm>
            <a:off x="457200" y="4544534"/>
            <a:ext cx="6858000" cy="3175"/>
            <a:chOff x="457200" y="1343025"/>
            <a:chExt cx="6858000" cy="3175"/>
          </a:xfrm>
        </p:grpSpPr>
        <p:sp>
          <p:nvSpPr>
            <p:cNvPr id="46" name="object 40">
              <a:extLst>
                <a:ext uri="{FF2B5EF4-FFF2-40B4-BE49-F238E27FC236}">
                  <a16:creationId xmlns:a16="http://schemas.microsoft.com/office/drawing/2014/main" id="{449283A2-F50F-593D-5178-EA4FC6B6A531}"/>
                </a:ext>
              </a:extLst>
            </p:cNvPr>
            <p:cNvSpPr/>
            <p:nvPr/>
          </p:nvSpPr>
          <p:spPr>
            <a:xfrm>
              <a:off x="468307" y="13446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47" name="object 41">
              <a:extLst>
                <a:ext uri="{FF2B5EF4-FFF2-40B4-BE49-F238E27FC236}">
                  <a16:creationId xmlns:a16="http://schemas.microsoft.com/office/drawing/2014/main" id="{A83AF3A9-32A3-DF1B-C294-8DCE99A79E25}"/>
                </a:ext>
              </a:extLst>
            </p:cNvPr>
            <p:cNvSpPr/>
            <p:nvPr/>
          </p:nvSpPr>
          <p:spPr>
            <a:xfrm>
              <a:off x="457200" y="13430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grpSp>
      <p:grpSp>
        <p:nvGrpSpPr>
          <p:cNvPr id="48" name="object 42">
            <a:extLst>
              <a:ext uri="{FF2B5EF4-FFF2-40B4-BE49-F238E27FC236}">
                <a16:creationId xmlns:a16="http://schemas.microsoft.com/office/drawing/2014/main" id="{C90DDC4D-5400-9CD9-4A24-43DCE7C62406}"/>
              </a:ext>
            </a:extLst>
          </p:cNvPr>
          <p:cNvGrpSpPr/>
          <p:nvPr userDrawn="1"/>
        </p:nvGrpSpPr>
        <p:grpSpPr>
          <a:xfrm>
            <a:off x="457200" y="4900134"/>
            <a:ext cx="6858000" cy="3175"/>
            <a:chOff x="457200" y="1698625"/>
            <a:chExt cx="6858000" cy="3175"/>
          </a:xfrm>
        </p:grpSpPr>
        <p:sp>
          <p:nvSpPr>
            <p:cNvPr id="49" name="object 43">
              <a:extLst>
                <a:ext uri="{FF2B5EF4-FFF2-40B4-BE49-F238E27FC236}">
                  <a16:creationId xmlns:a16="http://schemas.microsoft.com/office/drawing/2014/main" id="{C0BDA7B2-75C8-27BD-0BC2-1A055CCBA5A2}"/>
                </a:ext>
              </a:extLst>
            </p:cNvPr>
            <p:cNvSpPr/>
            <p:nvPr/>
          </p:nvSpPr>
          <p:spPr>
            <a:xfrm>
              <a:off x="468307" y="17002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50" name="object 44">
              <a:extLst>
                <a:ext uri="{FF2B5EF4-FFF2-40B4-BE49-F238E27FC236}">
                  <a16:creationId xmlns:a16="http://schemas.microsoft.com/office/drawing/2014/main" id="{3612A73E-4DE6-DD19-C227-E93F8D0F07DD}"/>
                </a:ext>
              </a:extLst>
            </p:cNvPr>
            <p:cNvSpPr/>
            <p:nvPr/>
          </p:nvSpPr>
          <p:spPr>
            <a:xfrm>
              <a:off x="457200" y="16986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grpSp>
      <p:grpSp>
        <p:nvGrpSpPr>
          <p:cNvPr id="51" name="object 45">
            <a:extLst>
              <a:ext uri="{FF2B5EF4-FFF2-40B4-BE49-F238E27FC236}">
                <a16:creationId xmlns:a16="http://schemas.microsoft.com/office/drawing/2014/main" id="{8488B468-7EDA-406B-B025-759CA32AEA9D}"/>
              </a:ext>
            </a:extLst>
          </p:cNvPr>
          <p:cNvGrpSpPr/>
          <p:nvPr userDrawn="1"/>
        </p:nvGrpSpPr>
        <p:grpSpPr>
          <a:xfrm>
            <a:off x="457200" y="5255734"/>
            <a:ext cx="6858000" cy="3175"/>
            <a:chOff x="457200" y="2054225"/>
            <a:chExt cx="6858000" cy="3175"/>
          </a:xfrm>
        </p:grpSpPr>
        <p:sp>
          <p:nvSpPr>
            <p:cNvPr id="52" name="object 46">
              <a:extLst>
                <a:ext uri="{FF2B5EF4-FFF2-40B4-BE49-F238E27FC236}">
                  <a16:creationId xmlns:a16="http://schemas.microsoft.com/office/drawing/2014/main" id="{9D7BE04D-91DF-6553-5369-CC960B1569E1}"/>
                </a:ext>
              </a:extLst>
            </p:cNvPr>
            <p:cNvSpPr/>
            <p:nvPr/>
          </p:nvSpPr>
          <p:spPr>
            <a:xfrm>
              <a:off x="468307" y="20558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53" name="object 47">
              <a:extLst>
                <a:ext uri="{FF2B5EF4-FFF2-40B4-BE49-F238E27FC236}">
                  <a16:creationId xmlns:a16="http://schemas.microsoft.com/office/drawing/2014/main" id="{F9A88578-EDD3-0FAC-7728-423585823231}"/>
                </a:ext>
              </a:extLst>
            </p:cNvPr>
            <p:cNvSpPr/>
            <p:nvPr/>
          </p:nvSpPr>
          <p:spPr>
            <a:xfrm>
              <a:off x="457200" y="20542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grpSp>
      <p:grpSp>
        <p:nvGrpSpPr>
          <p:cNvPr id="54" name="object 48">
            <a:extLst>
              <a:ext uri="{FF2B5EF4-FFF2-40B4-BE49-F238E27FC236}">
                <a16:creationId xmlns:a16="http://schemas.microsoft.com/office/drawing/2014/main" id="{4BED6949-0002-EF83-F5BC-77CAA8267BD3}"/>
              </a:ext>
            </a:extLst>
          </p:cNvPr>
          <p:cNvGrpSpPr/>
          <p:nvPr userDrawn="1"/>
        </p:nvGrpSpPr>
        <p:grpSpPr>
          <a:xfrm>
            <a:off x="457200" y="5611334"/>
            <a:ext cx="6858000" cy="3175"/>
            <a:chOff x="457200" y="2409825"/>
            <a:chExt cx="6858000" cy="3175"/>
          </a:xfrm>
        </p:grpSpPr>
        <p:sp>
          <p:nvSpPr>
            <p:cNvPr id="55" name="object 49">
              <a:extLst>
                <a:ext uri="{FF2B5EF4-FFF2-40B4-BE49-F238E27FC236}">
                  <a16:creationId xmlns:a16="http://schemas.microsoft.com/office/drawing/2014/main" id="{44A7E881-F424-E487-5630-437399EAF4DF}"/>
                </a:ext>
              </a:extLst>
            </p:cNvPr>
            <p:cNvSpPr/>
            <p:nvPr/>
          </p:nvSpPr>
          <p:spPr>
            <a:xfrm>
              <a:off x="468307" y="24114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56" name="object 50">
              <a:extLst>
                <a:ext uri="{FF2B5EF4-FFF2-40B4-BE49-F238E27FC236}">
                  <a16:creationId xmlns:a16="http://schemas.microsoft.com/office/drawing/2014/main" id="{5F490187-4528-2D88-E0DE-D781E99A8D9F}"/>
                </a:ext>
              </a:extLst>
            </p:cNvPr>
            <p:cNvSpPr/>
            <p:nvPr/>
          </p:nvSpPr>
          <p:spPr>
            <a:xfrm>
              <a:off x="457200" y="24098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grpSp>
      <p:grpSp>
        <p:nvGrpSpPr>
          <p:cNvPr id="57" name="object 51">
            <a:extLst>
              <a:ext uri="{FF2B5EF4-FFF2-40B4-BE49-F238E27FC236}">
                <a16:creationId xmlns:a16="http://schemas.microsoft.com/office/drawing/2014/main" id="{1AE855E4-0E59-5709-81A3-795B00D4163F}"/>
              </a:ext>
            </a:extLst>
          </p:cNvPr>
          <p:cNvGrpSpPr/>
          <p:nvPr userDrawn="1"/>
        </p:nvGrpSpPr>
        <p:grpSpPr>
          <a:xfrm>
            <a:off x="457200" y="5966934"/>
            <a:ext cx="6858000" cy="3175"/>
            <a:chOff x="457200" y="2765425"/>
            <a:chExt cx="6858000" cy="3175"/>
          </a:xfrm>
        </p:grpSpPr>
        <p:sp>
          <p:nvSpPr>
            <p:cNvPr id="58" name="object 52">
              <a:extLst>
                <a:ext uri="{FF2B5EF4-FFF2-40B4-BE49-F238E27FC236}">
                  <a16:creationId xmlns:a16="http://schemas.microsoft.com/office/drawing/2014/main" id="{D25A9D74-D9B7-2E46-26FF-C96FCDCC81F9}"/>
                </a:ext>
              </a:extLst>
            </p:cNvPr>
            <p:cNvSpPr/>
            <p:nvPr/>
          </p:nvSpPr>
          <p:spPr>
            <a:xfrm>
              <a:off x="468307" y="27670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59" name="object 53">
              <a:extLst>
                <a:ext uri="{FF2B5EF4-FFF2-40B4-BE49-F238E27FC236}">
                  <a16:creationId xmlns:a16="http://schemas.microsoft.com/office/drawing/2014/main" id="{62D6DC3E-F799-0C6D-32B0-40B448D7E169}"/>
                </a:ext>
              </a:extLst>
            </p:cNvPr>
            <p:cNvSpPr/>
            <p:nvPr/>
          </p:nvSpPr>
          <p:spPr>
            <a:xfrm>
              <a:off x="457200" y="27654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grpSp>
      <p:grpSp>
        <p:nvGrpSpPr>
          <p:cNvPr id="60" name="object 54">
            <a:extLst>
              <a:ext uri="{FF2B5EF4-FFF2-40B4-BE49-F238E27FC236}">
                <a16:creationId xmlns:a16="http://schemas.microsoft.com/office/drawing/2014/main" id="{DD1FE9F2-214B-2643-DE0A-7DCBF9A01473}"/>
              </a:ext>
            </a:extLst>
          </p:cNvPr>
          <p:cNvGrpSpPr/>
          <p:nvPr userDrawn="1"/>
        </p:nvGrpSpPr>
        <p:grpSpPr>
          <a:xfrm>
            <a:off x="457200" y="6322534"/>
            <a:ext cx="6858000" cy="3175"/>
            <a:chOff x="457200" y="3121025"/>
            <a:chExt cx="6858000" cy="3175"/>
          </a:xfrm>
        </p:grpSpPr>
        <p:sp>
          <p:nvSpPr>
            <p:cNvPr id="61" name="object 55">
              <a:extLst>
                <a:ext uri="{FF2B5EF4-FFF2-40B4-BE49-F238E27FC236}">
                  <a16:creationId xmlns:a16="http://schemas.microsoft.com/office/drawing/2014/main" id="{7CC61178-D8F7-2B47-7E1B-5E86D7C10A69}"/>
                </a:ext>
              </a:extLst>
            </p:cNvPr>
            <p:cNvSpPr/>
            <p:nvPr/>
          </p:nvSpPr>
          <p:spPr>
            <a:xfrm>
              <a:off x="468307" y="31226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62" name="object 56">
              <a:extLst>
                <a:ext uri="{FF2B5EF4-FFF2-40B4-BE49-F238E27FC236}">
                  <a16:creationId xmlns:a16="http://schemas.microsoft.com/office/drawing/2014/main" id="{F1892791-4523-C23E-6D14-02E856A9859C}"/>
                </a:ext>
              </a:extLst>
            </p:cNvPr>
            <p:cNvSpPr/>
            <p:nvPr/>
          </p:nvSpPr>
          <p:spPr>
            <a:xfrm>
              <a:off x="457200" y="31210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grpSp>
      <p:grpSp>
        <p:nvGrpSpPr>
          <p:cNvPr id="63" name="object 57">
            <a:extLst>
              <a:ext uri="{FF2B5EF4-FFF2-40B4-BE49-F238E27FC236}">
                <a16:creationId xmlns:a16="http://schemas.microsoft.com/office/drawing/2014/main" id="{5518277D-9F51-68B5-885C-4B8B785C07DD}"/>
              </a:ext>
            </a:extLst>
          </p:cNvPr>
          <p:cNvGrpSpPr/>
          <p:nvPr userDrawn="1"/>
        </p:nvGrpSpPr>
        <p:grpSpPr>
          <a:xfrm>
            <a:off x="457200" y="6678134"/>
            <a:ext cx="6858000" cy="3175"/>
            <a:chOff x="457200" y="3476625"/>
            <a:chExt cx="6858000" cy="3175"/>
          </a:xfrm>
        </p:grpSpPr>
        <p:sp>
          <p:nvSpPr>
            <p:cNvPr id="64" name="object 58">
              <a:extLst>
                <a:ext uri="{FF2B5EF4-FFF2-40B4-BE49-F238E27FC236}">
                  <a16:creationId xmlns:a16="http://schemas.microsoft.com/office/drawing/2014/main" id="{DE59524C-B246-8F1B-D9B1-566393A58DCF}"/>
                </a:ext>
              </a:extLst>
            </p:cNvPr>
            <p:cNvSpPr/>
            <p:nvPr/>
          </p:nvSpPr>
          <p:spPr>
            <a:xfrm>
              <a:off x="468307" y="34782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65" name="object 59">
              <a:extLst>
                <a:ext uri="{FF2B5EF4-FFF2-40B4-BE49-F238E27FC236}">
                  <a16:creationId xmlns:a16="http://schemas.microsoft.com/office/drawing/2014/main" id="{5643D396-6F4B-F2E4-526A-F39FBB7D7CA4}"/>
                </a:ext>
              </a:extLst>
            </p:cNvPr>
            <p:cNvSpPr/>
            <p:nvPr/>
          </p:nvSpPr>
          <p:spPr>
            <a:xfrm>
              <a:off x="457200" y="34766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grpSp>
      <p:grpSp>
        <p:nvGrpSpPr>
          <p:cNvPr id="66" name="object 60">
            <a:extLst>
              <a:ext uri="{FF2B5EF4-FFF2-40B4-BE49-F238E27FC236}">
                <a16:creationId xmlns:a16="http://schemas.microsoft.com/office/drawing/2014/main" id="{06EFE3FA-A095-2D8A-9DC3-87E3D2921C5C}"/>
              </a:ext>
            </a:extLst>
          </p:cNvPr>
          <p:cNvGrpSpPr/>
          <p:nvPr userDrawn="1"/>
        </p:nvGrpSpPr>
        <p:grpSpPr>
          <a:xfrm>
            <a:off x="457200" y="7033734"/>
            <a:ext cx="6858000" cy="3175"/>
            <a:chOff x="457200" y="3832225"/>
            <a:chExt cx="6858000" cy="3175"/>
          </a:xfrm>
        </p:grpSpPr>
        <p:sp>
          <p:nvSpPr>
            <p:cNvPr id="67" name="object 61">
              <a:extLst>
                <a:ext uri="{FF2B5EF4-FFF2-40B4-BE49-F238E27FC236}">
                  <a16:creationId xmlns:a16="http://schemas.microsoft.com/office/drawing/2014/main" id="{8902D77B-A755-8DBE-B4B8-AF108A7491DB}"/>
                </a:ext>
              </a:extLst>
            </p:cNvPr>
            <p:cNvSpPr/>
            <p:nvPr/>
          </p:nvSpPr>
          <p:spPr>
            <a:xfrm>
              <a:off x="468307" y="38338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68" name="object 62">
              <a:extLst>
                <a:ext uri="{FF2B5EF4-FFF2-40B4-BE49-F238E27FC236}">
                  <a16:creationId xmlns:a16="http://schemas.microsoft.com/office/drawing/2014/main" id="{BFBADFEA-2AD7-D646-472F-BCC816CC3BB1}"/>
                </a:ext>
              </a:extLst>
            </p:cNvPr>
            <p:cNvSpPr/>
            <p:nvPr/>
          </p:nvSpPr>
          <p:spPr>
            <a:xfrm>
              <a:off x="457200" y="38322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grpSp>
      <p:grpSp>
        <p:nvGrpSpPr>
          <p:cNvPr id="69" name="object 51">
            <a:extLst>
              <a:ext uri="{FF2B5EF4-FFF2-40B4-BE49-F238E27FC236}">
                <a16:creationId xmlns:a16="http://schemas.microsoft.com/office/drawing/2014/main" id="{A87D999C-45A0-4153-D39F-8C760C44F304}"/>
              </a:ext>
            </a:extLst>
          </p:cNvPr>
          <p:cNvGrpSpPr/>
          <p:nvPr userDrawn="1"/>
        </p:nvGrpSpPr>
        <p:grpSpPr>
          <a:xfrm>
            <a:off x="457200" y="7381064"/>
            <a:ext cx="6858000" cy="3175"/>
            <a:chOff x="457200" y="2765425"/>
            <a:chExt cx="6858000" cy="3175"/>
          </a:xfrm>
        </p:grpSpPr>
        <p:sp>
          <p:nvSpPr>
            <p:cNvPr id="70" name="object 52">
              <a:extLst>
                <a:ext uri="{FF2B5EF4-FFF2-40B4-BE49-F238E27FC236}">
                  <a16:creationId xmlns:a16="http://schemas.microsoft.com/office/drawing/2014/main" id="{2690C686-115E-863D-1DD7-684ECDD8ECFA}"/>
                </a:ext>
              </a:extLst>
            </p:cNvPr>
            <p:cNvSpPr/>
            <p:nvPr/>
          </p:nvSpPr>
          <p:spPr>
            <a:xfrm>
              <a:off x="468307" y="27670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71" name="object 53">
              <a:extLst>
                <a:ext uri="{FF2B5EF4-FFF2-40B4-BE49-F238E27FC236}">
                  <a16:creationId xmlns:a16="http://schemas.microsoft.com/office/drawing/2014/main" id="{B1389309-0BFD-A0B4-5F47-C00542610244}"/>
                </a:ext>
              </a:extLst>
            </p:cNvPr>
            <p:cNvSpPr/>
            <p:nvPr/>
          </p:nvSpPr>
          <p:spPr>
            <a:xfrm>
              <a:off x="457200" y="27654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grpSp>
      <p:grpSp>
        <p:nvGrpSpPr>
          <p:cNvPr id="72" name="object 54">
            <a:extLst>
              <a:ext uri="{FF2B5EF4-FFF2-40B4-BE49-F238E27FC236}">
                <a16:creationId xmlns:a16="http://schemas.microsoft.com/office/drawing/2014/main" id="{995369A4-F28B-0E26-CED6-6E9F6357B5C9}"/>
              </a:ext>
            </a:extLst>
          </p:cNvPr>
          <p:cNvGrpSpPr/>
          <p:nvPr userDrawn="1"/>
        </p:nvGrpSpPr>
        <p:grpSpPr>
          <a:xfrm>
            <a:off x="457200" y="7736664"/>
            <a:ext cx="6858000" cy="3175"/>
            <a:chOff x="457200" y="3121025"/>
            <a:chExt cx="6858000" cy="3175"/>
          </a:xfrm>
        </p:grpSpPr>
        <p:sp>
          <p:nvSpPr>
            <p:cNvPr id="73" name="object 55">
              <a:extLst>
                <a:ext uri="{FF2B5EF4-FFF2-40B4-BE49-F238E27FC236}">
                  <a16:creationId xmlns:a16="http://schemas.microsoft.com/office/drawing/2014/main" id="{EAEE9CEA-29C4-EE44-EEAE-188875BAA882}"/>
                </a:ext>
              </a:extLst>
            </p:cNvPr>
            <p:cNvSpPr/>
            <p:nvPr/>
          </p:nvSpPr>
          <p:spPr>
            <a:xfrm>
              <a:off x="468307" y="31226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74" name="object 56">
              <a:extLst>
                <a:ext uri="{FF2B5EF4-FFF2-40B4-BE49-F238E27FC236}">
                  <a16:creationId xmlns:a16="http://schemas.microsoft.com/office/drawing/2014/main" id="{80BDCC02-5AB4-CD82-3C5D-65317F3B0305}"/>
                </a:ext>
              </a:extLst>
            </p:cNvPr>
            <p:cNvSpPr/>
            <p:nvPr/>
          </p:nvSpPr>
          <p:spPr>
            <a:xfrm>
              <a:off x="457200" y="31210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grpSp>
      <p:grpSp>
        <p:nvGrpSpPr>
          <p:cNvPr id="75" name="object 57">
            <a:extLst>
              <a:ext uri="{FF2B5EF4-FFF2-40B4-BE49-F238E27FC236}">
                <a16:creationId xmlns:a16="http://schemas.microsoft.com/office/drawing/2014/main" id="{2D19AA6D-90AE-2F98-F480-74667E4B4EF0}"/>
              </a:ext>
            </a:extLst>
          </p:cNvPr>
          <p:cNvGrpSpPr/>
          <p:nvPr userDrawn="1"/>
        </p:nvGrpSpPr>
        <p:grpSpPr>
          <a:xfrm>
            <a:off x="457200" y="8092264"/>
            <a:ext cx="6858000" cy="3175"/>
            <a:chOff x="457200" y="3476625"/>
            <a:chExt cx="6858000" cy="3175"/>
          </a:xfrm>
        </p:grpSpPr>
        <p:sp>
          <p:nvSpPr>
            <p:cNvPr id="76" name="object 58">
              <a:extLst>
                <a:ext uri="{FF2B5EF4-FFF2-40B4-BE49-F238E27FC236}">
                  <a16:creationId xmlns:a16="http://schemas.microsoft.com/office/drawing/2014/main" id="{9DE06E5A-07FB-710A-1611-F3468AC93E3E}"/>
                </a:ext>
              </a:extLst>
            </p:cNvPr>
            <p:cNvSpPr/>
            <p:nvPr/>
          </p:nvSpPr>
          <p:spPr>
            <a:xfrm>
              <a:off x="468307" y="34782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77" name="object 59">
              <a:extLst>
                <a:ext uri="{FF2B5EF4-FFF2-40B4-BE49-F238E27FC236}">
                  <a16:creationId xmlns:a16="http://schemas.microsoft.com/office/drawing/2014/main" id="{5F602B4B-849B-6CBF-CB01-C9328A5010A0}"/>
                </a:ext>
              </a:extLst>
            </p:cNvPr>
            <p:cNvSpPr/>
            <p:nvPr/>
          </p:nvSpPr>
          <p:spPr>
            <a:xfrm>
              <a:off x="457200" y="34766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grpSp>
      <p:grpSp>
        <p:nvGrpSpPr>
          <p:cNvPr id="78" name="object 60">
            <a:extLst>
              <a:ext uri="{FF2B5EF4-FFF2-40B4-BE49-F238E27FC236}">
                <a16:creationId xmlns:a16="http://schemas.microsoft.com/office/drawing/2014/main" id="{16220903-E5AE-683D-357D-E6F93D257CE4}"/>
              </a:ext>
            </a:extLst>
          </p:cNvPr>
          <p:cNvGrpSpPr/>
          <p:nvPr userDrawn="1"/>
        </p:nvGrpSpPr>
        <p:grpSpPr>
          <a:xfrm>
            <a:off x="457200" y="8447864"/>
            <a:ext cx="6858000" cy="3175"/>
            <a:chOff x="457200" y="3832225"/>
            <a:chExt cx="6858000" cy="3175"/>
          </a:xfrm>
        </p:grpSpPr>
        <p:sp>
          <p:nvSpPr>
            <p:cNvPr id="79" name="object 61">
              <a:extLst>
                <a:ext uri="{FF2B5EF4-FFF2-40B4-BE49-F238E27FC236}">
                  <a16:creationId xmlns:a16="http://schemas.microsoft.com/office/drawing/2014/main" id="{70C67255-91A0-8DD9-D78F-E0A29BBF2E42}"/>
                </a:ext>
              </a:extLst>
            </p:cNvPr>
            <p:cNvSpPr/>
            <p:nvPr/>
          </p:nvSpPr>
          <p:spPr>
            <a:xfrm>
              <a:off x="468307" y="38338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80" name="object 62">
              <a:extLst>
                <a:ext uri="{FF2B5EF4-FFF2-40B4-BE49-F238E27FC236}">
                  <a16:creationId xmlns:a16="http://schemas.microsoft.com/office/drawing/2014/main" id="{51DAEB36-1F89-4AB8-D35C-CF654ECCF514}"/>
                </a:ext>
              </a:extLst>
            </p:cNvPr>
            <p:cNvSpPr/>
            <p:nvPr/>
          </p:nvSpPr>
          <p:spPr>
            <a:xfrm>
              <a:off x="457200" y="38322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grpSp>
      <p:grpSp>
        <p:nvGrpSpPr>
          <p:cNvPr id="81" name="object 60">
            <a:extLst>
              <a:ext uri="{FF2B5EF4-FFF2-40B4-BE49-F238E27FC236}">
                <a16:creationId xmlns:a16="http://schemas.microsoft.com/office/drawing/2014/main" id="{71EEAAE0-7651-EA05-BEC1-336562268E70}"/>
              </a:ext>
            </a:extLst>
          </p:cNvPr>
          <p:cNvGrpSpPr/>
          <p:nvPr userDrawn="1"/>
        </p:nvGrpSpPr>
        <p:grpSpPr>
          <a:xfrm>
            <a:off x="457200" y="8798739"/>
            <a:ext cx="6858000" cy="3175"/>
            <a:chOff x="457200" y="3832225"/>
            <a:chExt cx="6858000" cy="3175"/>
          </a:xfrm>
        </p:grpSpPr>
        <p:sp>
          <p:nvSpPr>
            <p:cNvPr id="82" name="object 61">
              <a:extLst>
                <a:ext uri="{FF2B5EF4-FFF2-40B4-BE49-F238E27FC236}">
                  <a16:creationId xmlns:a16="http://schemas.microsoft.com/office/drawing/2014/main" id="{C08BF505-A34B-39FB-7271-D20F2CD5CF4D}"/>
                </a:ext>
              </a:extLst>
            </p:cNvPr>
            <p:cNvSpPr/>
            <p:nvPr/>
          </p:nvSpPr>
          <p:spPr>
            <a:xfrm>
              <a:off x="468307" y="38338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83" name="object 62">
              <a:extLst>
                <a:ext uri="{FF2B5EF4-FFF2-40B4-BE49-F238E27FC236}">
                  <a16:creationId xmlns:a16="http://schemas.microsoft.com/office/drawing/2014/main" id="{68F49A22-D903-0E87-F87E-DA333EE2774F}"/>
                </a:ext>
              </a:extLst>
            </p:cNvPr>
            <p:cNvSpPr/>
            <p:nvPr/>
          </p:nvSpPr>
          <p:spPr>
            <a:xfrm>
              <a:off x="457200" y="38322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46F43B3-A135-7FDA-5764-7911862B899C}"/>
              </a:ext>
            </a:extLst>
          </p:cNvPr>
          <p:cNvSpPr>
            <a:spLocks noGrp="1"/>
          </p:cNvSpPr>
          <p:nvPr>
            <p:ph type="pic" sz="quarter" idx="10" hasCustomPrompt="1"/>
          </p:nvPr>
        </p:nvSpPr>
        <p:spPr>
          <a:xfrm>
            <a:off x="316" y="0"/>
            <a:ext cx="7772084" cy="100584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Click on icon to insert picture.</a:t>
            </a:r>
          </a:p>
          <a:p>
            <a:endParaRPr lang="en-US" dirty="0"/>
          </a:p>
        </p:txBody>
      </p:sp>
      <p:sp>
        <p:nvSpPr>
          <p:cNvPr id="4" name="Freeform 3">
            <a:extLst>
              <a:ext uri="{FF2B5EF4-FFF2-40B4-BE49-F238E27FC236}">
                <a16:creationId xmlns:a16="http://schemas.microsoft.com/office/drawing/2014/main" id="{CB55DA01-795E-69C3-DCC9-ECA23C9E8F40}"/>
              </a:ext>
            </a:extLst>
          </p:cNvPr>
          <p:cNvSpPr/>
          <p:nvPr userDrawn="1"/>
        </p:nvSpPr>
        <p:spPr>
          <a:xfrm>
            <a:off x="0" y="5410200"/>
            <a:ext cx="7831454" cy="4661916"/>
          </a:xfrm>
          <a:custGeom>
            <a:avLst/>
            <a:gdLst>
              <a:gd name="connsiteX0" fmla="*/ 3886200 w 7831454"/>
              <a:gd name="connsiteY0" fmla="*/ 0 h 4661916"/>
              <a:gd name="connsiteX1" fmla="*/ 7716028 w 7831454"/>
              <a:gd name="connsiteY1" fmla="*/ 1479705 h 4661916"/>
              <a:gd name="connsiteX2" fmla="*/ 7831454 w 7831454"/>
              <a:gd name="connsiteY2" fmla="*/ 1589753 h 4661916"/>
              <a:gd name="connsiteX3" fmla="*/ 7831454 w 7831454"/>
              <a:gd name="connsiteY3" fmla="*/ 4661916 h 4661916"/>
              <a:gd name="connsiteX4" fmla="*/ 0 w 7831454"/>
              <a:gd name="connsiteY4" fmla="*/ 4661916 h 4661916"/>
              <a:gd name="connsiteX5" fmla="*/ 0 w 7831454"/>
              <a:gd name="connsiteY5" fmla="*/ 1533451 h 4661916"/>
              <a:gd name="connsiteX6" fmla="*/ 56372 w 7831454"/>
              <a:gd name="connsiteY6" fmla="*/ 1479705 h 4661916"/>
              <a:gd name="connsiteX7" fmla="*/ 3886200 w 7831454"/>
              <a:gd name="connsiteY7" fmla="*/ 0 h 466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1454" h="4661916">
                <a:moveTo>
                  <a:pt x="3886200" y="0"/>
                </a:moveTo>
                <a:cubicBezTo>
                  <a:pt x="5360788" y="0"/>
                  <a:pt x="6704501" y="560339"/>
                  <a:pt x="7716028" y="1479705"/>
                </a:cubicBezTo>
                <a:lnTo>
                  <a:pt x="7831454" y="1589753"/>
                </a:lnTo>
                <a:lnTo>
                  <a:pt x="7831454" y="4661916"/>
                </a:lnTo>
                <a:lnTo>
                  <a:pt x="0" y="4661916"/>
                </a:lnTo>
                <a:lnTo>
                  <a:pt x="0" y="1533451"/>
                </a:lnTo>
                <a:lnTo>
                  <a:pt x="56372" y="1479705"/>
                </a:lnTo>
                <a:cubicBezTo>
                  <a:pt x="1067900" y="560339"/>
                  <a:pt x="2411613" y="0"/>
                  <a:pt x="3886200" y="0"/>
                </a:cubicBezTo>
                <a:close/>
              </a:path>
            </a:pathLst>
          </a:custGeom>
          <a:solidFill>
            <a:srgbClr val="008B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object 6">
            <a:extLst>
              <a:ext uri="{FF2B5EF4-FFF2-40B4-BE49-F238E27FC236}">
                <a16:creationId xmlns:a16="http://schemas.microsoft.com/office/drawing/2014/main" id="{75A01AE6-D742-66DF-EE83-346C0B87D753}"/>
              </a:ext>
            </a:extLst>
          </p:cNvPr>
          <p:cNvGrpSpPr/>
          <p:nvPr userDrawn="1"/>
        </p:nvGrpSpPr>
        <p:grpSpPr>
          <a:xfrm>
            <a:off x="5118496" y="8710656"/>
            <a:ext cx="2183130" cy="896619"/>
            <a:chOff x="5118496" y="8710656"/>
            <a:chExt cx="2183130" cy="896619"/>
          </a:xfrm>
        </p:grpSpPr>
        <p:sp>
          <p:nvSpPr>
            <p:cNvPr id="7" name="object 7">
              <a:extLst>
                <a:ext uri="{FF2B5EF4-FFF2-40B4-BE49-F238E27FC236}">
                  <a16:creationId xmlns:a16="http://schemas.microsoft.com/office/drawing/2014/main" id="{AEAB856D-EB97-23CA-E799-9694943E7531}"/>
                </a:ext>
              </a:extLst>
            </p:cNvPr>
            <p:cNvSpPr/>
            <p:nvPr/>
          </p:nvSpPr>
          <p:spPr>
            <a:xfrm>
              <a:off x="6768067" y="9005287"/>
              <a:ext cx="51435" cy="184785"/>
            </a:xfrm>
            <a:custGeom>
              <a:avLst/>
              <a:gdLst/>
              <a:ahLst/>
              <a:cxnLst/>
              <a:rect l="l" t="t" r="r" b="b"/>
              <a:pathLst>
                <a:path w="51434" h="184784">
                  <a:moveTo>
                    <a:pt x="51013" y="184572"/>
                  </a:moveTo>
                  <a:lnTo>
                    <a:pt x="0" y="184572"/>
                  </a:lnTo>
                  <a:lnTo>
                    <a:pt x="0" y="0"/>
                  </a:lnTo>
                  <a:lnTo>
                    <a:pt x="51013" y="0"/>
                  </a:lnTo>
                  <a:lnTo>
                    <a:pt x="51013" y="184572"/>
                  </a:lnTo>
                  <a:close/>
                </a:path>
              </a:pathLst>
            </a:custGeom>
            <a:solidFill>
              <a:srgbClr val="FFFFFF"/>
            </a:solidFill>
          </p:spPr>
          <p:txBody>
            <a:bodyPr wrap="square" lIns="0" tIns="0" rIns="0" bIns="0" rtlCol="0"/>
            <a:lstStyle/>
            <a:p>
              <a:endParaRPr/>
            </a:p>
          </p:txBody>
        </p:sp>
        <p:pic>
          <p:nvPicPr>
            <p:cNvPr id="8" name="object 8">
              <a:extLst>
                <a:ext uri="{FF2B5EF4-FFF2-40B4-BE49-F238E27FC236}">
                  <a16:creationId xmlns:a16="http://schemas.microsoft.com/office/drawing/2014/main" id="{F62E6F1E-62A3-FA80-F227-7D66DAB2DB57}"/>
                </a:ext>
              </a:extLst>
            </p:cNvPr>
            <p:cNvPicPr/>
            <p:nvPr/>
          </p:nvPicPr>
          <p:blipFill>
            <a:blip r:embed="rId2" cstate="print"/>
            <a:stretch>
              <a:fillRect/>
            </a:stretch>
          </p:blipFill>
          <p:spPr>
            <a:xfrm>
              <a:off x="5118496" y="8710656"/>
              <a:ext cx="2183074" cy="896115"/>
            </a:xfrm>
            <a:prstGeom prst="rect">
              <a:avLst/>
            </a:prstGeom>
          </p:spPr>
        </p:pic>
      </p:grpSp>
      <p:sp>
        <p:nvSpPr>
          <p:cNvPr id="14" name="Text Placeholder 13">
            <a:extLst>
              <a:ext uri="{FF2B5EF4-FFF2-40B4-BE49-F238E27FC236}">
                <a16:creationId xmlns:a16="http://schemas.microsoft.com/office/drawing/2014/main" id="{87E89A0E-690B-BB2B-F62B-4E96CB3975EB}"/>
              </a:ext>
            </a:extLst>
          </p:cNvPr>
          <p:cNvSpPr>
            <a:spLocks noGrp="1"/>
          </p:cNvSpPr>
          <p:nvPr>
            <p:ph type="body" sz="quarter" idx="11" hasCustomPrompt="1"/>
          </p:nvPr>
        </p:nvSpPr>
        <p:spPr>
          <a:xfrm>
            <a:off x="471488" y="9364561"/>
            <a:ext cx="3414712" cy="246221"/>
          </a:xfrm>
        </p:spPr>
        <p:txBody>
          <a:bodyPr anchor="b"/>
          <a:lstStyle>
            <a:lvl1pPr>
              <a:defRPr sz="1600">
                <a:solidFill>
                  <a:schemeClr val="bg1"/>
                </a:solidFill>
                <a:latin typeface="Arial" panose="020B0604020202020204" pitchFamily="34" charset="0"/>
                <a:cs typeface="Arial" panose="020B0604020202020204" pitchFamily="34" charset="0"/>
              </a:defRPr>
            </a:lvl1pPr>
          </a:lstStyle>
          <a:p>
            <a:pPr lvl="0"/>
            <a:r>
              <a:rPr lang="en-US" dirty="0"/>
              <a:t>Body Text</a:t>
            </a:r>
          </a:p>
        </p:txBody>
      </p:sp>
    </p:spTree>
    <p:extLst>
      <p:ext uri="{BB962C8B-B14F-4D97-AF65-F5344CB8AC3E}">
        <p14:creationId xmlns:p14="http://schemas.microsoft.com/office/powerpoint/2010/main" val="123030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70F639B-EF46-DD71-979C-0C7CFD307B6F}"/>
              </a:ext>
            </a:extLst>
          </p:cNvPr>
          <p:cNvSpPr/>
          <p:nvPr userDrawn="1"/>
        </p:nvSpPr>
        <p:spPr>
          <a:xfrm>
            <a:off x="7200264" y="9199232"/>
            <a:ext cx="192999" cy="1929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g object 22">
            <a:extLst>
              <a:ext uri="{FF2B5EF4-FFF2-40B4-BE49-F238E27FC236}">
                <a16:creationId xmlns:a16="http://schemas.microsoft.com/office/drawing/2014/main" id="{59CF1492-43FF-782E-1D8B-262565084F6A}"/>
              </a:ext>
            </a:extLst>
          </p:cNvPr>
          <p:cNvPicPr/>
          <p:nvPr userDrawn="1"/>
        </p:nvPicPr>
        <p:blipFill>
          <a:blip r:embed="rId2" cstate="print"/>
          <a:stretch>
            <a:fillRect/>
          </a:stretch>
        </p:blipFill>
        <p:spPr>
          <a:xfrm>
            <a:off x="388620" y="9402394"/>
            <a:ext cx="211213" cy="227380"/>
          </a:xfrm>
          <a:prstGeom prst="rect">
            <a:avLst/>
          </a:prstGeom>
        </p:spPr>
      </p:pic>
      <p:sp>
        <p:nvSpPr>
          <p:cNvPr id="10" name="bg object 23">
            <a:extLst>
              <a:ext uri="{FF2B5EF4-FFF2-40B4-BE49-F238E27FC236}">
                <a16:creationId xmlns:a16="http://schemas.microsoft.com/office/drawing/2014/main" id="{52432935-5C7E-2C70-51B8-2D62F3BB3584}"/>
              </a:ext>
            </a:extLst>
          </p:cNvPr>
          <p:cNvSpPr/>
          <p:nvPr userDrawn="1"/>
        </p:nvSpPr>
        <p:spPr>
          <a:xfrm flipV="1">
            <a:off x="388620" y="9264792"/>
            <a:ext cx="6829403" cy="45719"/>
          </a:xfrm>
          <a:custGeom>
            <a:avLst/>
            <a:gdLst/>
            <a:ahLst/>
            <a:cxnLst/>
            <a:rect l="l" t="t" r="r" b="b"/>
            <a:pathLst>
              <a:path w="6669405">
                <a:moveTo>
                  <a:pt x="0" y="0"/>
                </a:moveTo>
                <a:lnTo>
                  <a:pt x="6669024" y="0"/>
                </a:lnTo>
              </a:path>
            </a:pathLst>
          </a:custGeom>
          <a:ln w="3175">
            <a:solidFill>
              <a:srgbClr val="000000"/>
            </a:solidFill>
          </a:ln>
        </p:spPr>
        <p:txBody>
          <a:bodyPr wrap="square" lIns="0" tIns="0" rIns="0" bIns="0" rtlCol="0"/>
          <a:lstStyle/>
          <a:p>
            <a:endParaRPr/>
          </a:p>
        </p:txBody>
      </p:sp>
      <p:sp>
        <p:nvSpPr>
          <p:cNvPr id="11" name="Holder 4">
            <a:extLst>
              <a:ext uri="{FF2B5EF4-FFF2-40B4-BE49-F238E27FC236}">
                <a16:creationId xmlns:a16="http://schemas.microsoft.com/office/drawing/2014/main" id="{10F905AB-845E-7563-A4BF-3808CDA2503E}"/>
              </a:ext>
            </a:extLst>
          </p:cNvPr>
          <p:cNvSpPr>
            <a:spLocks noGrp="1"/>
          </p:cNvSpPr>
          <p:nvPr>
            <p:ph type="ftr" sz="quarter" idx="5"/>
          </p:nvPr>
        </p:nvSpPr>
        <p:spPr>
          <a:xfrm>
            <a:off x="685800" y="9446145"/>
            <a:ext cx="1062989" cy="170179"/>
          </a:xfrm>
          <a:prstGeom prst="rect">
            <a:avLst/>
          </a:prstGeom>
        </p:spPr>
        <p:txBody>
          <a:bodyPr lIns="0" tIns="0" rIns="0" bIns="0"/>
          <a:lstStyle>
            <a:lvl1pPr>
              <a:defRPr sz="900" b="1" i="0">
                <a:solidFill>
                  <a:schemeClr val="tx1"/>
                </a:solidFill>
                <a:latin typeface="Moderat"/>
                <a:cs typeface="Moderat"/>
              </a:defRPr>
            </a:lvl1pPr>
          </a:lstStyle>
          <a:p>
            <a:pPr marL="12700">
              <a:lnSpc>
                <a:spcPct val="100000"/>
              </a:lnSpc>
              <a:spcBef>
                <a:spcPts val="35"/>
              </a:spcBef>
            </a:pPr>
            <a:r>
              <a:rPr dirty="0"/>
              <a:t>BELLAGIO</a:t>
            </a:r>
            <a:r>
              <a:rPr spc="5" dirty="0"/>
              <a:t> </a:t>
            </a:r>
            <a:r>
              <a:rPr spc="-10" dirty="0"/>
              <a:t>CENTER</a:t>
            </a:r>
          </a:p>
        </p:txBody>
      </p:sp>
      <p:sp>
        <p:nvSpPr>
          <p:cNvPr id="12" name="Holder 6">
            <a:extLst>
              <a:ext uri="{FF2B5EF4-FFF2-40B4-BE49-F238E27FC236}">
                <a16:creationId xmlns:a16="http://schemas.microsoft.com/office/drawing/2014/main" id="{DA4380A5-6F3B-6034-9DC1-C282C7240608}"/>
              </a:ext>
            </a:extLst>
          </p:cNvPr>
          <p:cNvSpPr>
            <a:spLocks noGrp="1"/>
          </p:cNvSpPr>
          <p:nvPr>
            <p:ph type="sldNum" sz="quarter" idx="7"/>
          </p:nvPr>
        </p:nvSpPr>
        <p:spPr>
          <a:xfrm>
            <a:off x="7218023" y="9222052"/>
            <a:ext cx="157479" cy="170179"/>
          </a:xfrm>
          <a:prstGeom prst="rect">
            <a:avLst/>
          </a:prstGeom>
        </p:spPr>
        <p:txBody>
          <a:bodyPr lIns="0" tIns="0" rIns="0" bIns="0"/>
          <a:lstStyle>
            <a:lvl1pPr>
              <a:defRPr sz="900" b="1" i="0">
                <a:solidFill>
                  <a:schemeClr val="bg1"/>
                </a:solidFill>
                <a:latin typeface="Moderat"/>
                <a:cs typeface="Moderat"/>
              </a:defRPr>
            </a:lvl1pPr>
          </a:lstStyle>
          <a:p>
            <a:pPr marL="38100">
              <a:lnSpc>
                <a:spcPct val="100000"/>
              </a:lnSpc>
              <a:spcBef>
                <a:spcPts val="35"/>
              </a:spcBef>
            </a:pPr>
            <a:fld id="{81D60167-4931-47E6-BA6A-407CBD079E47}" type="slidenum">
              <a:rPr smtClean="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6957" y="403094"/>
            <a:ext cx="1871345" cy="406400"/>
          </a:xfrm>
          <a:prstGeom prst="rect">
            <a:avLst/>
          </a:prstGeom>
        </p:spPr>
        <p:txBody>
          <a:bodyPr wrap="square" lIns="0" tIns="0" rIns="0" bIns="0">
            <a:spAutoFit/>
          </a:bodyPr>
          <a:lstStyle>
            <a:lvl1pPr>
              <a:defRPr sz="2500" b="1" i="0">
                <a:solidFill>
                  <a:schemeClr val="bg1"/>
                </a:solidFill>
                <a:latin typeface="Graphik"/>
                <a:cs typeface="Graphik"/>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Tree>
  </p:cSld>
  <p:clrMap bg1="lt1" tx1="dk1" bg2="lt2" tx2="dk2" accent1="accent1" accent2="accent2" accent3="accent3" accent4="accent4" accent5="accent5" accent6="accent6" hlink="hlink" folHlink="folHlink"/>
  <p:sldLayoutIdLst>
    <p:sldLayoutId id="2147483666" r:id="rId1"/>
    <p:sldLayoutId id="2147483671" r:id="rId2"/>
    <p:sldLayoutId id="2147483662" r:id="rId3"/>
    <p:sldLayoutId id="2147483665" r:id="rId4"/>
    <p:sldLayoutId id="2147483670" r:id="rId5"/>
    <p:sldLayoutId id="2147483663"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772400" cy="10058400"/>
          </a:xfrm>
          <a:custGeom>
            <a:avLst/>
            <a:gdLst/>
            <a:ahLst/>
            <a:cxnLst/>
            <a:rect l="l" t="t" r="r" b="b"/>
            <a:pathLst>
              <a:path w="7772400" h="10058400">
                <a:moveTo>
                  <a:pt x="7772400" y="0"/>
                </a:moveTo>
                <a:lnTo>
                  <a:pt x="0" y="0"/>
                </a:lnTo>
                <a:lnTo>
                  <a:pt x="0" y="10058400"/>
                </a:lnTo>
                <a:lnTo>
                  <a:pt x="7772400" y="10058400"/>
                </a:lnTo>
                <a:lnTo>
                  <a:pt x="7772400" y="0"/>
                </a:lnTo>
                <a:close/>
              </a:path>
            </a:pathLst>
          </a:custGeom>
          <a:solidFill>
            <a:srgbClr val="008BA8"/>
          </a:solidFill>
        </p:spPr>
        <p:txBody>
          <a:bodyPr wrap="square" lIns="0" tIns="0" rIns="0" bIns="0" rtlCol="0"/>
          <a:lstStyle/>
          <a:p>
            <a:endParaRPr dirty="0"/>
          </a:p>
        </p:txBody>
      </p:sp>
      <p:pic>
        <p:nvPicPr>
          <p:cNvPr id="3" name="object 3"/>
          <p:cNvPicPr/>
          <p:nvPr/>
        </p:nvPicPr>
        <p:blipFill>
          <a:blip r:embed="rId3" cstate="print"/>
          <a:stretch>
            <a:fillRect/>
          </a:stretch>
        </p:blipFill>
        <p:spPr>
          <a:xfrm>
            <a:off x="0" y="0"/>
            <a:ext cx="7772400" cy="6680200"/>
          </a:xfrm>
          <a:prstGeom prst="rect">
            <a:avLst/>
          </a:prstGeom>
        </p:spPr>
      </p:pic>
      <p:sp>
        <p:nvSpPr>
          <p:cNvPr id="4" name="object 4"/>
          <p:cNvSpPr txBox="1"/>
          <p:nvPr/>
        </p:nvSpPr>
        <p:spPr>
          <a:xfrm>
            <a:off x="444500" y="7228956"/>
            <a:ext cx="3159760" cy="405238"/>
          </a:xfrm>
          <a:prstGeom prst="rect">
            <a:avLst/>
          </a:prstGeom>
        </p:spPr>
        <p:txBody>
          <a:bodyPr vert="horz" wrap="square" lIns="0" tIns="45719" rIns="0" bIns="0" rtlCol="0">
            <a:spAutoFit/>
          </a:bodyPr>
          <a:lstStyle/>
          <a:p>
            <a:pPr marL="12700" marR="5080">
              <a:lnSpc>
                <a:spcPts val="2800"/>
              </a:lnSpc>
              <a:spcBef>
                <a:spcPts val="359"/>
              </a:spcBef>
            </a:pPr>
            <a:r>
              <a:rPr lang="en-US" sz="2500" b="1" spc="-40" dirty="0">
                <a:solidFill>
                  <a:srgbClr val="FFFFFF"/>
                </a:solidFill>
                <a:latin typeface="Arial" panose="020B0604020202020204" pitchFamily="34" charset="0"/>
                <a:cs typeface="Arial" panose="020B0604020202020204" pitchFamily="34" charset="0"/>
              </a:rPr>
              <a:t>Convening Title</a:t>
            </a:r>
            <a:endParaRPr sz="2500" dirty="0">
              <a:latin typeface="Arial" panose="020B0604020202020204" pitchFamily="34" charset="0"/>
              <a:cs typeface="Arial" panose="020B0604020202020204" pitchFamily="34" charset="0"/>
            </a:endParaRPr>
          </a:p>
        </p:txBody>
      </p:sp>
      <p:sp>
        <p:nvSpPr>
          <p:cNvPr id="5" name="object 5"/>
          <p:cNvSpPr txBox="1"/>
          <p:nvPr/>
        </p:nvSpPr>
        <p:spPr>
          <a:xfrm>
            <a:off x="444500" y="7895243"/>
            <a:ext cx="3361054" cy="287707"/>
          </a:xfrm>
          <a:prstGeom prst="rect">
            <a:avLst/>
          </a:prstGeom>
        </p:spPr>
        <p:txBody>
          <a:bodyPr vert="horz" wrap="square" lIns="0" tIns="12700" rIns="0" bIns="0" rtlCol="0">
            <a:spAutoFit/>
          </a:bodyPr>
          <a:lstStyle/>
          <a:p>
            <a:pPr marL="12700" marR="5080">
              <a:lnSpc>
                <a:spcPct val="106500"/>
              </a:lnSpc>
              <a:spcBef>
                <a:spcPts val="100"/>
              </a:spcBef>
            </a:pPr>
            <a:r>
              <a:rPr lang="en-US" sz="1800" spc="-20" dirty="0">
                <a:solidFill>
                  <a:srgbClr val="FFFFFF"/>
                </a:solidFill>
                <a:latin typeface="Arial" panose="020B0604020202020204" pitchFamily="34" charset="0"/>
                <a:cs typeface="Arial" panose="020B0604020202020204" pitchFamily="34" charset="0"/>
              </a:rPr>
              <a:t>Convening Subtitle</a:t>
            </a:r>
            <a:endParaRPr sz="1800" dirty="0">
              <a:latin typeface="Arial" panose="020B0604020202020204" pitchFamily="34" charset="0"/>
              <a:cs typeface="Arial" panose="020B0604020202020204" pitchFamily="34" charset="0"/>
            </a:endParaRPr>
          </a:p>
        </p:txBody>
      </p:sp>
      <p:sp>
        <p:nvSpPr>
          <p:cNvPr id="6" name="object 6"/>
          <p:cNvSpPr txBox="1"/>
          <p:nvPr/>
        </p:nvSpPr>
        <p:spPr>
          <a:xfrm>
            <a:off x="5112400" y="7238314"/>
            <a:ext cx="1965325" cy="457113"/>
          </a:xfrm>
          <a:prstGeom prst="rect">
            <a:avLst/>
          </a:prstGeom>
        </p:spPr>
        <p:txBody>
          <a:bodyPr vert="horz" wrap="square" lIns="0" tIns="12700" rIns="0" bIns="0" rtlCol="0">
            <a:spAutoFit/>
          </a:bodyPr>
          <a:lstStyle/>
          <a:p>
            <a:pPr marL="12700" marR="5080">
              <a:lnSpc>
                <a:spcPct val="107200"/>
              </a:lnSpc>
              <a:spcBef>
                <a:spcPts val="100"/>
              </a:spcBef>
            </a:pPr>
            <a:r>
              <a:rPr sz="1400" dirty="0">
                <a:solidFill>
                  <a:srgbClr val="FFFFFF"/>
                </a:solidFill>
                <a:latin typeface="Arial" panose="020B0604020202020204" pitchFamily="34" charset="0"/>
                <a:cs typeface="Arial" panose="020B0604020202020204" pitchFamily="34" charset="0"/>
              </a:rPr>
              <a:t>At</a:t>
            </a:r>
            <a:r>
              <a:rPr sz="1400" spc="-5" dirty="0">
                <a:solidFill>
                  <a:srgbClr val="FFFFFF"/>
                </a:solidFill>
                <a:latin typeface="Arial" panose="020B0604020202020204" pitchFamily="34" charset="0"/>
                <a:cs typeface="Arial" panose="020B0604020202020204" pitchFamily="34" charset="0"/>
              </a:rPr>
              <a:t> </a:t>
            </a:r>
            <a:r>
              <a:rPr sz="1400" dirty="0">
                <a:solidFill>
                  <a:srgbClr val="FFFFFF"/>
                </a:solidFill>
                <a:latin typeface="Arial" panose="020B0604020202020204" pitchFamily="34" charset="0"/>
                <a:cs typeface="Arial" panose="020B0604020202020204" pitchFamily="34" charset="0"/>
              </a:rPr>
              <a:t>the</a:t>
            </a:r>
            <a:r>
              <a:rPr sz="1400" spc="-5" dirty="0">
                <a:solidFill>
                  <a:srgbClr val="FFFFFF"/>
                </a:solidFill>
                <a:latin typeface="Arial" panose="020B0604020202020204" pitchFamily="34" charset="0"/>
                <a:cs typeface="Arial" panose="020B0604020202020204" pitchFamily="34" charset="0"/>
              </a:rPr>
              <a:t> </a:t>
            </a:r>
            <a:r>
              <a:rPr sz="1400" dirty="0">
                <a:solidFill>
                  <a:srgbClr val="FFFFFF"/>
                </a:solidFill>
                <a:latin typeface="Arial" panose="020B0604020202020204" pitchFamily="34" charset="0"/>
                <a:cs typeface="Arial" panose="020B0604020202020204" pitchFamily="34" charset="0"/>
              </a:rPr>
              <a:t>Bellagio</a:t>
            </a:r>
            <a:r>
              <a:rPr sz="1400" spc="-5" dirty="0">
                <a:solidFill>
                  <a:srgbClr val="FFFFFF"/>
                </a:solidFill>
                <a:latin typeface="Arial" panose="020B0604020202020204" pitchFamily="34" charset="0"/>
                <a:cs typeface="Arial" panose="020B0604020202020204" pitchFamily="34" charset="0"/>
              </a:rPr>
              <a:t> </a:t>
            </a:r>
            <a:r>
              <a:rPr sz="1400" spc="-10" dirty="0">
                <a:solidFill>
                  <a:srgbClr val="FFFFFF"/>
                </a:solidFill>
                <a:latin typeface="Arial" panose="020B0604020202020204" pitchFamily="34" charset="0"/>
                <a:cs typeface="Arial" panose="020B0604020202020204" pitchFamily="34" charset="0"/>
              </a:rPr>
              <a:t>Center </a:t>
            </a:r>
            <a:r>
              <a:rPr lang="en-US" sz="1400" dirty="0">
                <a:solidFill>
                  <a:srgbClr val="FFFFFF"/>
                </a:solidFill>
                <a:latin typeface="Arial" panose="020B0604020202020204" pitchFamily="34" charset="0"/>
                <a:cs typeface="Arial" panose="020B0604020202020204" pitchFamily="34" charset="0"/>
              </a:rPr>
              <a:t>Date</a:t>
            </a:r>
            <a:endParaRPr sz="1400" dirty="0">
              <a:latin typeface="Arial" panose="020B0604020202020204" pitchFamily="34" charset="0"/>
              <a:cs typeface="Arial" panose="020B0604020202020204" pitchFamily="34" charset="0"/>
            </a:endParaRPr>
          </a:p>
        </p:txBody>
      </p:sp>
      <p:grpSp>
        <p:nvGrpSpPr>
          <p:cNvPr id="7" name="object 7"/>
          <p:cNvGrpSpPr/>
          <p:nvPr/>
        </p:nvGrpSpPr>
        <p:grpSpPr>
          <a:xfrm>
            <a:off x="5118496" y="8710656"/>
            <a:ext cx="2183130" cy="896619"/>
            <a:chOff x="5118496" y="8710656"/>
            <a:chExt cx="2183130" cy="896619"/>
          </a:xfrm>
        </p:grpSpPr>
        <p:sp>
          <p:nvSpPr>
            <p:cNvPr id="8" name="object 8"/>
            <p:cNvSpPr/>
            <p:nvPr/>
          </p:nvSpPr>
          <p:spPr>
            <a:xfrm>
              <a:off x="6768067" y="9005287"/>
              <a:ext cx="51435" cy="184785"/>
            </a:xfrm>
            <a:custGeom>
              <a:avLst/>
              <a:gdLst/>
              <a:ahLst/>
              <a:cxnLst/>
              <a:rect l="l" t="t" r="r" b="b"/>
              <a:pathLst>
                <a:path w="51434" h="184784">
                  <a:moveTo>
                    <a:pt x="51013" y="184572"/>
                  </a:moveTo>
                  <a:lnTo>
                    <a:pt x="0" y="184572"/>
                  </a:lnTo>
                  <a:lnTo>
                    <a:pt x="0" y="0"/>
                  </a:lnTo>
                  <a:lnTo>
                    <a:pt x="51013" y="0"/>
                  </a:lnTo>
                  <a:lnTo>
                    <a:pt x="51013" y="184572"/>
                  </a:lnTo>
                  <a:close/>
                </a:path>
              </a:pathLst>
            </a:custGeom>
            <a:solidFill>
              <a:srgbClr val="FFFFFF"/>
            </a:solidFill>
          </p:spPr>
          <p:txBody>
            <a:bodyPr wrap="square" lIns="0" tIns="0" rIns="0" bIns="0" rtlCol="0"/>
            <a:lstStyle/>
            <a:p>
              <a:endParaRPr/>
            </a:p>
          </p:txBody>
        </p:sp>
        <p:pic>
          <p:nvPicPr>
            <p:cNvPr id="9" name="object 9"/>
            <p:cNvPicPr/>
            <p:nvPr/>
          </p:nvPicPr>
          <p:blipFill>
            <a:blip r:embed="rId4" cstate="print"/>
            <a:stretch>
              <a:fillRect/>
            </a:stretch>
          </p:blipFill>
          <p:spPr>
            <a:xfrm>
              <a:off x="5118496" y="8710656"/>
              <a:ext cx="2183074" cy="896115"/>
            </a:xfrm>
            <a:prstGeom prst="rect">
              <a:avLst/>
            </a:prstGeom>
          </p:spPr>
        </p:pic>
      </p:grpSp>
      <p:sp>
        <p:nvSpPr>
          <p:cNvPr id="10" name="object 10"/>
          <p:cNvSpPr/>
          <p:nvPr/>
        </p:nvSpPr>
        <p:spPr>
          <a:xfrm>
            <a:off x="457200" y="7772400"/>
            <a:ext cx="3314700" cy="0"/>
          </a:xfrm>
          <a:custGeom>
            <a:avLst/>
            <a:gdLst/>
            <a:ahLst/>
            <a:cxnLst/>
            <a:rect l="l" t="t" r="r" b="b"/>
            <a:pathLst>
              <a:path w="3314700">
                <a:moveTo>
                  <a:pt x="0" y="0"/>
                </a:moveTo>
                <a:lnTo>
                  <a:pt x="3314700" y="0"/>
                </a:lnTo>
              </a:path>
            </a:pathLst>
          </a:custGeom>
          <a:ln w="6350">
            <a:solidFill>
              <a:srgbClr val="FFFFFF"/>
            </a:solidFill>
          </a:ln>
        </p:spPr>
        <p:txBody>
          <a:bodyPr wrap="square" lIns="0" tIns="0" rIns="0" bIns="0" rtlCol="0"/>
          <a:lstStyle/>
          <a:p>
            <a:endParaRPr/>
          </a:p>
        </p:txBody>
      </p:sp>
      <p:sp>
        <p:nvSpPr>
          <p:cNvPr id="11" name="Holder 4">
            <a:extLst>
              <a:ext uri="{FF2B5EF4-FFF2-40B4-BE49-F238E27FC236}">
                <a16:creationId xmlns:a16="http://schemas.microsoft.com/office/drawing/2014/main" id="{DE6FF002-C771-0D36-0566-426884F07AD8}"/>
              </a:ext>
            </a:extLst>
          </p:cNvPr>
          <p:cNvSpPr>
            <a:spLocks noGrp="1"/>
          </p:cNvSpPr>
          <p:nvPr>
            <p:ph type="sldNum" sz="quarter" idx="7"/>
          </p:nvPr>
        </p:nvSpPr>
        <p:spPr>
          <a:xfrm>
            <a:off x="7218023" y="9230297"/>
            <a:ext cx="157479" cy="170179"/>
          </a:xfrm>
          <a:prstGeom prst="rect">
            <a:avLst/>
          </a:prstGeom>
        </p:spPr>
        <p:txBody>
          <a:bodyPr lIns="0" tIns="0" rIns="0" bIns="0"/>
          <a:lstStyle>
            <a:lvl1pPr>
              <a:defRPr sz="900" b="1" i="0">
                <a:solidFill>
                  <a:schemeClr val="bg1"/>
                </a:solidFill>
                <a:latin typeface="Moderat"/>
                <a:cs typeface="Moderat"/>
              </a:defRPr>
            </a:lvl1pPr>
          </a:lstStyle>
          <a:p>
            <a:pPr marL="38100">
              <a:lnSpc>
                <a:spcPct val="100000"/>
              </a:lnSpc>
              <a:spcBef>
                <a:spcPts val="35"/>
              </a:spcBef>
            </a:pPr>
            <a:fld id="{81D60167-4931-47E6-BA6A-407CBD079E47}" type="slidenum">
              <a:rPr dirty="0"/>
              <a:t>1</a:t>
            </a:fld>
            <a:endParaRPr dirty="0"/>
          </a:p>
        </p:txBody>
      </p:sp>
      <p:sp>
        <p:nvSpPr>
          <p:cNvPr id="16" name="Holder 6">
            <a:extLst>
              <a:ext uri="{FF2B5EF4-FFF2-40B4-BE49-F238E27FC236}">
                <a16:creationId xmlns:a16="http://schemas.microsoft.com/office/drawing/2014/main" id="{C6DFC21D-7D83-174F-A612-799CD9EF4D9F}"/>
              </a:ext>
            </a:extLst>
          </p:cNvPr>
          <p:cNvSpPr txBox="1">
            <a:spLocks/>
          </p:cNvSpPr>
          <p:nvPr/>
        </p:nvSpPr>
        <p:spPr>
          <a:xfrm>
            <a:off x="7166196" y="9222052"/>
            <a:ext cx="249577" cy="138499"/>
          </a:xfrm>
          <a:prstGeom prst="rect">
            <a:avLst/>
          </a:prstGeom>
        </p:spPr>
        <p:txBody>
          <a:bodyPr wrap="square" lIns="0" tIns="0" rIns="0" bIns="0">
            <a:spAutoFit/>
          </a:bodyPr>
          <a:lstStyle>
            <a:defPPr>
              <a:defRPr kern="0"/>
            </a:defPPr>
            <a:lvl1pPr>
              <a:defRPr sz="900" b="1" i="0">
                <a:solidFill>
                  <a:schemeClr val="bg1"/>
                </a:solidFill>
                <a:latin typeface="Moderat"/>
                <a:cs typeface="Moderat"/>
              </a:defRPr>
            </a:lvl1pPr>
          </a:lstStyle>
          <a:p>
            <a:pPr marL="38100">
              <a:spcBef>
                <a:spcPts val="35"/>
              </a:spcBef>
            </a:pPr>
            <a:fld id="{81D60167-4931-47E6-BA6A-407CBD079E47}" type="slidenum">
              <a:rPr lang="en-US" smtClean="0"/>
              <a:pPr marL="38100">
                <a:spcBef>
                  <a:spcPts val="35"/>
                </a:spcBef>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87800" y="5270500"/>
            <a:ext cx="3318510" cy="3829318"/>
          </a:xfrm>
          <a:prstGeom prst="rect">
            <a:avLst/>
          </a:prstGeom>
        </p:spPr>
        <p:txBody>
          <a:bodyPr vert="horz" wrap="square" lIns="0" tIns="12700" rIns="0" bIns="0" rtlCol="0">
            <a:spAutoFit/>
          </a:bodyPr>
          <a:lstStyle/>
          <a:p>
            <a:pPr marL="12700" marR="5080">
              <a:lnSpc>
                <a:spcPct val="116700"/>
              </a:lnSpc>
              <a:spcBef>
                <a:spcPts val="100"/>
              </a:spcBef>
            </a:pP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endParaRPr lang="en-US" sz="1000" spc="-10" dirty="0">
              <a:latin typeface="Arial" panose="020B0604020202020204" pitchFamily="34" charset="0"/>
              <a:cs typeface="Arial" panose="020B0604020202020204" pitchFamily="34" charset="0"/>
            </a:endParaRP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Conectum</a:t>
            </a:r>
            <a:r>
              <a:rPr lang="en-US" sz="1000" dirty="0">
                <a:latin typeface="Arial" panose="020B0604020202020204" pitchFamily="34" charset="0"/>
                <a:cs typeface="Arial" panose="020B0604020202020204" pitchFamily="34" charset="0"/>
              </a:rPr>
              <a:t> arum </a:t>
            </a:r>
            <a:r>
              <a:rPr lang="en-US" sz="1000" dirty="0" err="1">
                <a:latin typeface="Arial" panose="020B0604020202020204" pitchFamily="34" charset="0"/>
                <a:cs typeface="Arial" panose="020B0604020202020204" pitchFamily="34" charset="0"/>
              </a:rPr>
              <a:t>etus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Ullaut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etur</a:t>
            </a:r>
            <a:r>
              <a:rPr lang="en-US" sz="1000" dirty="0">
                <a:latin typeface="Arial" panose="020B0604020202020204" pitchFamily="34" charset="0"/>
                <a:cs typeface="Arial" panose="020B0604020202020204" pitchFamily="34" charset="0"/>
              </a:rPr>
              <a:t> sit, </a:t>
            </a:r>
            <a:r>
              <a:rPr lang="en-US" sz="1000" dirty="0" err="1">
                <a:latin typeface="Arial" panose="020B0604020202020204" pitchFamily="34" charset="0"/>
                <a:cs typeface="Arial" panose="020B0604020202020204" pitchFamily="34" charset="0"/>
              </a:rPr>
              <a:t>seni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temquos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earitiam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voloreium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magnimus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ad</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 </a:t>
            </a:r>
            <a:r>
              <a:rPr lang="en-US" sz="1000" spc="-10" dirty="0" err="1">
                <a:latin typeface="Arial" panose="020B0604020202020204" pitchFamily="34" charset="0"/>
                <a:cs typeface="Arial" panose="020B0604020202020204" pitchFamily="34" charset="0"/>
              </a:rPr>
              <a:t>eiuntot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atemporat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earum</a:t>
            </a:r>
            <a:r>
              <a:rPr lang="en-US" sz="1000" dirty="0">
                <a:latin typeface="Arial" panose="020B0604020202020204" pitchFamily="34" charset="0"/>
                <a:cs typeface="Arial" panose="020B0604020202020204" pitchFamily="34" charset="0"/>
              </a:rPr>
              <a:t> is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solum</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 </a:t>
            </a:r>
            <a:r>
              <a:rPr lang="en-US" sz="1000" dirty="0" err="1">
                <a:latin typeface="Arial" panose="020B0604020202020204" pitchFamily="34" charset="0"/>
                <a:cs typeface="Arial" panose="020B0604020202020204" pitchFamily="34" charset="0"/>
              </a:rPr>
              <a:t>abor</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eventior</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sequaest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quossit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aliquis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conectem</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volorenim</a:t>
            </a:r>
            <a:r>
              <a:rPr lang="en-US" sz="1000" spc="-5" dirty="0">
                <a:latin typeface="Arial" panose="020B0604020202020204" pitchFamily="34" charset="0"/>
                <a:cs typeface="Arial" panose="020B0604020202020204" pitchFamily="34" charset="0"/>
              </a:rPr>
              <a:t> </a:t>
            </a:r>
            <a:r>
              <a:rPr lang="en-US" sz="1000" spc="-25" dirty="0">
                <a:latin typeface="Arial" panose="020B0604020202020204" pitchFamily="34" charset="0"/>
                <a:cs typeface="Arial" panose="020B0604020202020204" pitchFamily="34" charset="0"/>
              </a:rPr>
              <a:t>qui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mo</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essum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eosam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hillesequo</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velibus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sim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verum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volumen</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daerum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Qui </a:t>
            </a:r>
            <a:r>
              <a:rPr lang="en-US" sz="1000" spc="-10" dirty="0" err="1">
                <a:latin typeface="Arial" panose="020B0604020202020204" pitchFamily="34" charset="0"/>
                <a:cs typeface="Arial" panose="020B0604020202020204" pitchFamily="34" charset="0"/>
              </a:rPr>
              <a:t>volupiet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omnisquunti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 as </a:t>
            </a:r>
            <a:r>
              <a:rPr lang="en-US" sz="1000" dirty="0" err="1">
                <a:latin typeface="Arial" panose="020B0604020202020204" pitchFamily="34" charset="0"/>
                <a:cs typeface="Arial" panose="020B0604020202020204" pitchFamily="34" charset="0"/>
              </a:rPr>
              <a:t>eum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eosti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officaborro</a:t>
            </a:r>
            <a:r>
              <a:rPr lang="en-US" sz="1000" dirty="0">
                <a:latin typeface="Arial" panose="020B0604020202020204" pitchFamily="34" charset="0"/>
                <a:cs typeface="Arial" panose="020B0604020202020204" pitchFamily="34" charset="0"/>
              </a:rPr>
              <a:t> que </a:t>
            </a:r>
            <a:r>
              <a:rPr lang="en-US" sz="1000" spc="-10" dirty="0" err="1">
                <a:latin typeface="Arial" panose="020B0604020202020204" pitchFamily="34" charset="0"/>
                <a:cs typeface="Arial" panose="020B0604020202020204" pitchFamily="34" charset="0"/>
              </a:rPr>
              <a:t>volorro</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Conectum</a:t>
            </a:r>
            <a:r>
              <a:rPr lang="en-US" sz="1000" dirty="0">
                <a:latin typeface="Arial" panose="020B0604020202020204" pitchFamily="34" charset="0"/>
                <a:cs typeface="Arial" panose="020B0604020202020204" pitchFamily="34" charset="0"/>
              </a:rPr>
              <a:t> arum </a:t>
            </a:r>
            <a:r>
              <a:rPr lang="en-US" sz="1000" dirty="0" err="1">
                <a:latin typeface="Arial" panose="020B0604020202020204" pitchFamily="34" charset="0"/>
                <a:cs typeface="Arial" panose="020B0604020202020204" pitchFamily="34" charset="0"/>
              </a:rPr>
              <a:t>etus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Ullaut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etur</a:t>
            </a:r>
            <a:r>
              <a:rPr lang="en-US" sz="1000" dirty="0">
                <a:latin typeface="Arial" panose="020B0604020202020204" pitchFamily="34" charset="0"/>
                <a:cs typeface="Arial" panose="020B0604020202020204" pitchFamily="34" charset="0"/>
              </a:rPr>
              <a:t> sit, </a:t>
            </a:r>
            <a:r>
              <a:rPr lang="en-US" sz="1000" dirty="0" err="1">
                <a:latin typeface="Arial" panose="020B0604020202020204" pitchFamily="34" charset="0"/>
                <a:cs typeface="Arial" panose="020B0604020202020204" pitchFamily="34" charset="0"/>
              </a:rPr>
              <a:t>seni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temquos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earitiam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voloreium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magnimus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ad</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 </a:t>
            </a:r>
            <a:r>
              <a:rPr lang="en-US" sz="1000" spc="-10" dirty="0" err="1">
                <a:latin typeface="Arial" panose="020B0604020202020204" pitchFamily="34" charset="0"/>
                <a:cs typeface="Arial" panose="020B0604020202020204" pitchFamily="34" charset="0"/>
              </a:rPr>
              <a:t>eiuntot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atemporat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earum</a:t>
            </a:r>
            <a:r>
              <a:rPr lang="en-US" sz="1000" dirty="0">
                <a:latin typeface="Arial" panose="020B0604020202020204" pitchFamily="34" charset="0"/>
                <a:cs typeface="Arial" panose="020B0604020202020204" pitchFamily="34" charset="0"/>
              </a:rPr>
              <a:t> is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solum</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 </a:t>
            </a:r>
            <a:r>
              <a:rPr lang="en-US" sz="1000" dirty="0" err="1">
                <a:latin typeface="Arial" panose="020B0604020202020204" pitchFamily="34" charset="0"/>
                <a:cs typeface="Arial" panose="020B0604020202020204" pitchFamily="34" charset="0"/>
              </a:rPr>
              <a:t>abor</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eventior</a:t>
            </a:r>
            <a:r>
              <a:rPr lang="en-US" sz="1000" spc="-10" dirty="0">
                <a:latin typeface="Arial" panose="020B0604020202020204" pitchFamily="34" charset="0"/>
                <a:cs typeface="Arial" panose="020B0604020202020204" pitchFamily="34" charset="0"/>
              </a:rPr>
              <a:t>.</a:t>
            </a:r>
          </a:p>
          <a:p>
            <a:pPr marL="12700" marR="5080">
              <a:lnSpc>
                <a:spcPct val="116700"/>
              </a:lnSpc>
            </a:pPr>
            <a:endParaRPr sz="1000" dirty="0">
              <a:latin typeface="Arial" panose="020B0604020202020204" pitchFamily="34" charset="0"/>
              <a:cs typeface="Arial" panose="020B0604020202020204" pitchFamily="34" charset="0"/>
            </a:endParaRPr>
          </a:p>
        </p:txBody>
      </p:sp>
      <p:sp>
        <p:nvSpPr>
          <p:cNvPr id="4" name="object 4"/>
          <p:cNvSpPr txBox="1"/>
          <p:nvPr/>
        </p:nvSpPr>
        <p:spPr>
          <a:xfrm>
            <a:off x="444500" y="5270500"/>
            <a:ext cx="3228340" cy="4407938"/>
          </a:xfrm>
          <a:prstGeom prst="rect">
            <a:avLst/>
          </a:prstGeom>
        </p:spPr>
        <p:txBody>
          <a:bodyPr vert="horz" wrap="square" lIns="0" tIns="12700" rIns="0" bIns="0" rtlCol="0">
            <a:spAutoFit/>
          </a:bodyPr>
          <a:lstStyle/>
          <a:p>
            <a:pPr marL="12700" marR="5080">
              <a:lnSpc>
                <a:spcPct val="116700"/>
              </a:lnSpc>
              <a:spcBef>
                <a:spcPts val="100"/>
              </a:spcBef>
            </a:pP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endParaRPr lang="en-US" sz="1000" spc="-10" dirty="0">
              <a:latin typeface="Arial" panose="020B0604020202020204" pitchFamily="34" charset="0"/>
              <a:cs typeface="Arial" panose="020B0604020202020204" pitchFamily="34" charset="0"/>
            </a:endParaRP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Conectum</a:t>
            </a:r>
            <a:r>
              <a:rPr lang="en-US" sz="1000" dirty="0">
                <a:latin typeface="Arial" panose="020B0604020202020204" pitchFamily="34" charset="0"/>
                <a:cs typeface="Arial" panose="020B0604020202020204" pitchFamily="34" charset="0"/>
              </a:rPr>
              <a:t> arum </a:t>
            </a:r>
            <a:r>
              <a:rPr lang="en-US" sz="1000" dirty="0" err="1">
                <a:latin typeface="Arial" panose="020B0604020202020204" pitchFamily="34" charset="0"/>
                <a:cs typeface="Arial" panose="020B0604020202020204" pitchFamily="34" charset="0"/>
              </a:rPr>
              <a:t>etus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Ullaut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etur</a:t>
            </a:r>
            <a:r>
              <a:rPr lang="en-US" sz="1000" dirty="0">
                <a:latin typeface="Arial" panose="020B0604020202020204" pitchFamily="34" charset="0"/>
                <a:cs typeface="Arial" panose="020B0604020202020204" pitchFamily="34" charset="0"/>
              </a:rPr>
              <a:t> sit, </a:t>
            </a:r>
            <a:r>
              <a:rPr lang="en-US" sz="1000" dirty="0" err="1">
                <a:latin typeface="Arial" panose="020B0604020202020204" pitchFamily="34" charset="0"/>
                <a:cs typeface="Arial" panose="020B0604020202020204" pitchFamily="34" charset="0"/>
              </a:rPr>
              <a:t>seni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temquos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earitiam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voloreium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magnimus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ad</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 </a:t>
            </a:r>
            <a:r>
              <a:rPr lang="en-US" sz="1000" spc="-10" dirty="0" err="1">
                <a:latin typeface="Arial" panose="020B0604020202020204" pitchFamily="34" charset="0"/>
                <a:cs typeface="Arial" panose="020B0604020202020204" pitchFamily="34" charset="0"/>
              </a:rPr>
              <a:t>eiuntot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atemporat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earum</a:t>
            </a:r>
            <a:r>
              <a:rPr lang="en-US" sz="1000" dirty="0">
                <a:latin typeface="Arial" panose="020B0604020202020204" pitchFamily="34" charset="0"/>
                <a:cs typeface="Arial" panose="020B0604020202020204" pitchFamily="34" charset="0"/>
              </a:rPr>
              <a:t> is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solum</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 </a:t>
            </a:r>
            <a:r>
              <a:rPr lang="en-US" sz="1000" dirty="0" err="1">
                <a:latin typeface="Arial" panose="020B0604020202020204" pitchFamily="34" charset="0"/>
                <a:cs typeface="Arial" panose="020B0604020202020204" pitchFamily="34" charset="0"/>
              </a:rPr>
              <a:t>abor</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eventior</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sequaest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quossit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aliquis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conectem</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volorenim</a:t>
            </a:r>
            <a:r>
              <a:rPr lang="en-US" sz="1000" spc="-5" dirty="0">
                <a:latin typeface="Arial" panose="020B0604020202020204" pitchFamily="34" charset="0"/>
                <a:cs typeface="Arial" panose="020B0604020202020204" pitchFamily="34" charset="0"/>
              </a:rPr>
              <a:t> </a:t>
            </a:r>
            <a:r>
              <a:rPr lang="en-US" sz="1000" spc="-25" dirty="0">
                <a:latin typeface="Arial" panose="020B0604020202020204" pitchFamily="34" charset="0"/>
                <a:cs typeface="Arial" panose="020B0604020202020204" pitchFamily="34" charset="0"/>
              </a:rPr>
              <a:t>qui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mo</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essum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eosam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hillesequo</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velibus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sim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verum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volumen</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daerum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Qui </a:t>
            </a:r>
            <a:r>
              <a:rPr lang="en-US" sz="1000" spc="-10" dirty="0" err="1">
                <a:latin typeface="Arial" panose="020B0604020202020204" pitchFamily="34" charset="0"/>
                <a:cs typeface="Arial" panose="020B0604020202020204" pitchFamily="34" charset="0"/>
              </a:rPr>
              <a:t>volupiet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omnisquunti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 as </a:t>
            </a:r>
            <a:r>
              <a:rPr lang="en-US" sz="1000" dirty="0" err="1">
                <a:latin typeface="Arial" panose="020B0604020202020204" pitchFamily="34" charset="0"/>
                <a:cs typeface="Arial" panose="020B0604020202020204" pitchFamily="34" charset="0"/>
              </a:rPr>
              <a:t>eum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eosti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officaborro</a:t>
            </a:r>
            <a:r>
              <a:rPr lang="en-US" sz="1000" dirty="0">
                <a:latin typeface="Arial" panose="020B0604020202020204" pitchFamily="34" charset="0"/>
                <a:cs typeface="Arial" panose="020B0604020202020204" pitchFamily="34" charset="0"/>
              </a:rPr>
              <a:t> que </a:t>
            </a:r>
            <a:r>
              <a:rPr lang="en-US" sz="1000" spc="-10" dirty="0" err="1">
                <a:latin typeface="Arial" panose="020B0604020202020204" pitchFamily="34" charset="0"/>
                <a:cs typeface="Arial" panose="020B0604020202020204" pitchFamily="34" charset="0"/>
              </a:rPr>
              <a:t>volorro</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Conectum</a:t>
            </a:r>
            <a:r>
              <a:rPr lang="en-US" sz="1000" dirty="0">
                <a:latin typeface="Arial" panose="020B0604020202020204" pitchFamily="34" charset="0"/>
                <a:cs typeface="Arial" panose="020B0604020202020204" pitchFamily="34" charset="0"/>
              </a:rPr>
              <a:t> arum </a:t>
            </a:r>
            <a:r>
              <a:rPr lang="en-US" sz="1000" dirty="0" err="1">
                <a:latin typeface="Arial" panose="020B0604020202020204" pitchFamily="34" charset="0"/>
                <a:cs typeface="Arial" panose="020B0604020202020204" pitchFamily="34" charset="0"/>
              </a:rPr>
              <a:t>etus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Ullaut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etur</a:t>
            </a:r>
            <a:r>
              <a:rPr lang="en-US" sz="1000" dirty="0">
                <a:latin typeface="Arial" panose="020B0604020202020204" pitchFamily="34" charset="0"/>
                <a:cs typeface="Arial" panose="020B0604020202020204" pitchFamily="34" charset="0"/>
              </a:rPr>
              <a:t> sit, </a:t>
            </a:r>
            <a:r>
              <a:rPr lang="en-US" sz="1000" dirty="0" err="1">
                <a:latin typeface="Arial" panose="020B0604020202020204" pitchFamily="34" charset="0"/>
                <a:cs typeface="Arial" panose="020B0604020202020204" pitchFamily="34" charset="0"/>
              </a:rPr>
              <a:t>seni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temquos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earitiam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voloreium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magnimus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ad</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 </a:t>
            </a:r>
            <a:r>
              <a:rPr lang="en-US" sz="1000" spc="-10" dirty="0" err="1">
                <a:latin typeface="Arial" panose="020B0604020202020204" pitchFamily="34" charset="0"/>
                <a:cs typeface="Arial" panose="020B0604020202020204" pitchFamily="34" charset="0"/>
              </a:rPr>
              <a:t>eiuntot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atemporat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earum</a:t>
            </a:r>
            <a:r>
              <a:rPr lang="en-US" sz="1000" dirty="0">
                <a:latin typeface="Arial" panose="020B0604020202020204" pitchFamily="34" charset="0"/>
                <a:cs typeface="Arial" panose="020B0604020202020204" pitchFamily="34" charset="0"/>
              </a:rPr>
              <a:t> is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solum</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 </a:t>
            </a:r>
            <a:r>
              <a:rPr lang="en-US" sz="1000" dirty="0" err="1">
                <a:latin typeface="Arial" panose="020B0604020202020204" pitchFamily="34" charset="0"/>
                <a:cs typeface="Arial" panose="020B0604020202020204" pitchFamily="34" charset="0"/>
              </a:rPr>
              <a:t>abor</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eventior</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endParaRPr lang="en-US" sz="1000" dirty="0">
              <a:latin typeface="Arial" panose="020B0604020202020204" pitchFamily="34" charset="0"/>
              <a:cs typeface="Arial" panose="020B0604020202020204" pitchFamily="34" charset="0"/>
            </a:endParaRPr>
          </a:p>
          <a:p>
            <a:pPr marL="12700" marR="8890">
              <a:lnSpc>
                <a:spcPct val="116700"/>
              </a:lnSpc>
            </a:pPr>
            <a:endParaRPr lang="en-US" sz="1000" dirty="0">
              <a:latin typeface="Arial" panose="020B0604020202020204" pitchFamily="34" charset="0"/>
              <a:cs typeface="Arial" panose="020B0604020202020204" pitchFamily="34" charset="0"/>
            </a:endParaRPr>
          </a:p>
          <a:p>
            <a:pPr marL="12700" marR="5080">
              <a:lnSpc>
                <a:spcPct val="116700"/>
              </a:lnSpc>
              <a:spcBef>
                <a:spcPts val="100"/>
              </a:spcBef>
            </a:pPr>
            <a:endParaRPr lang="en-US" sz="1000" dirty="0">
              <a:latin typeface="Arial" panose="020B0604020202020204" pitchFamily="34" charset="0"/>
              <a:cs typeface="Arial" panose="020B0604020202020204" pitchFamily="34" charset="0"/>
            </a:endParaRPr>
          </a:p>
          <a:p>
            <a:pPr marL="12700" marR="5080">
              <a:lnSpc>
                <a:spcPct val="116700"/>
              </a:lnSpc>
              <a:spcBef>
                <a:spcPts val="100"/>
              </a:spcBef>
            </a:pPr>
            <a:endParaRPr sz="1000" dirty="0">
              <a:latin typeface="Arial" panose="020B0604020202020204" pitchFamily="34" charset="0"/>
              <a:cs typeface="Arial" panose="020B0604020202020204" pitchFamily="34" charset="0"/>
            </a:endParaRPr>
          </a:p>
        </p:txBody>
      </p:sp>
      <p:sp>
        <p:nvSpPr>
          <p:cNvPr id="14" name="object 14"/>
          <p:cNvSpPr txBox="1">
            <a:spLocks noGrp="1"/>
          </p:cNvSpPr>
          <p:nvPr>
            <p:ph type="ftr" sz="quarter" idx="5"/>
          </p:nvPr>
        </p:nvSpPr>
        <p:spPr>
          <a:prstGeom prst="rect">
            <a:avLst/>
          </a:prstGeom>
        </p:spPr>
        <p:txBody>
          <a:bodyPr vert="horz" wrap="square" lIns="0" tIns="4445" rIns="0" bIns="0" rtlCol="0">
            <a:spAutoFit/>
          </a:bodyPr>
          <a:lstStyle/>
          <a:p>
            <a:pPr marL="12700">
              <a:lnSpc>
                <a:spcPct val="100000"/>
              </a:lnSpc>
              <a:spcBef>
                <a:spcPts val="35"/>
              </a:spcBef>
            </a:pPr>
            <a:r>
              <a:rPr dirty="0"/>
              <a:t>BELLAGIO</a:t>
            </a:r>
            <a:r>
              <a:rPr spc="5" dirty="0"/>
              <a:t> </a:t>
            </a:r>
            <a:r>
              <a:rPr spc="-10" dirty="0"/>
              <a:t>CENTER</a:t>
            </a:r>
          </a:p>
        </p:txBody>
      </p:sp>
      <p:sp>
        <p:nvSpPr>
          <p:cNvPr id="12" name="object 12"/>
          <p:cNvSpPr txBox="1">
            <a:spLocks noGrp="1"/>
          </p:cNvSpPr>
          <p:nvPr>
            <p:ph type="title"/>
          </p:nvPr>
        </p:nvSpPr>
        <p:spPr>
          <a:xfrm>
            <a:off x="446957" y="403093"/>
            <a:ext cx="2905843" cy="397545"/>
          </a:xfrm>
          <a:prstGeom prst="rect">
            <a:avLst/>
          </a:prstGeom>
        </p:spPr>
        <p:txBody>
          <a:bodyPr vert="horz" wrap="square" lIns="0" tIns="12700" rIns="0" bIns="0" rtlCol="0">
            <a:spAutoFit/>
          </a:bodyPr>
          <a:lstStyle/>
          <a:p>
            <a:pPr marL="12700">
              <a:lnSpc>
                <a:spcPct val="100000"/>
              </a:lnSpc>
              <a:spcBef>
                <a:spcPts val="100"/>
              </a:spcBef>
            </a:pPr>
            <a:r>
              <a:rPr spc="-25" dirty="0">
                <a:latin typeface="Arial" panose="020B0604020202020204" pitchFamily="34" charset="0"/>
                <a:cs typeface="Arial" panose="020B0604020202020204" pitchFamily="34" charset="0"/>
              </a:rPr>
              <a:t>Biographies</a:t>
            </a:r>
          </a:p>
        </p:txBody>
      </p:sp>
      <p:sp>
        <p:nvSpPr>
          <p:cNvPr id="15" name="Oval 14">
            <a:extLst>
              <a:ext uri="{FF2B5EF4-FFF2-40B4-BE49-F238E27FC236}">
                <a16:creationId xmlns:a16="http://schemas.microsoft.com/office/drawing/2014/main" id="{F960EB73-1ECE-C55E-ACD0-A0AEE6E1A602}"/>
              </a:ext>
            </a:extLst>
          </p:cNvPr>
          <p:cNvSpPr/>
          <p:nvPr/>
        </p:nvSpPr>
        <p:spPr>
          <a:xfrm>
            <a:off x="7200264" y="9199232"/>
            <a:ext cx="192999" cy="1929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bject 22">
            <a:extLst>
              <a:ext uri="{FF2B5EF4-FFF2-40B4-BE49-F238E27FC236}">
                <a16:creationId xmlns:a16="http://schemas.microsoft.com/office/drawing/2014/main" id="{48146345-30E6-6033-CC96-9F14DE211F3C}"/>
              </a:ext>
            </a:extLst>
          </p:cNvPr>
          <p:cNvSpPr txBox="1">
            <a:spLocks noGrp="1"/>
          </p:cNvSpPr>
          <p:nvPr>
            <p:ph type="sldNum" sz="quarter" idx="7"/>
          </p:nvPr>
        </p:nvSpPr>
        <p:spPr>
          <a:xfrm>
            <a:off x="7231379" y="9210641"/>
            <a:ext cx="157479" cy="142988"/>
          </a:xfrm>
          <a:prstGeom prst="rect">
            <a:avLst/>
          </a:prstGeom>
        </p:spPr>
        <p:txBody>
          <a:bodyPr vert="horz" wrap="square" lIns="0" tIns="4445" rIns="0" bIns="0" rtlCol="0">
            <a:spAutoFit/>
          </a:bodyPr>
          <a:lstStyle/>
          <a:p>
            <a:pPr marL="38100">
              <a:lnSpc>
                <a:spcPct val="100000"/>
              </a:lnSpc>
              <a:spcBef>
                <a:spcPts val="35"/>
              </a:spcBef>
            </a:pPr>
            <a:r>
              <a:rPr lang="en-US" dirty="0"/>
              <a:t>9</a:t>
            </a:r>
            <a:endParaRPr dirty="0"/>
          </a:p>
        </p:txBody>
      </p:sp>
      <p:sp>
        <p:nvSpPr>
          <p:cNvPr id="21" name="object 8">
            <a:extLst>
              <a:ext uri="{FF2B5EF4-FFF2-40B4-BE49-F238E27FC236}">
                <a16:creationId xmlns:a16="http://schemas.microsoft.com/office/drawing/2014/main" id="{E52B5C05-C6EF-0C75-C67E-E4E3DBF94FC6}"/>
              </a:ext>
            </a:extLst>
          </p:cNvPr>
          <p:cNvSpPr/>
          <p:nvPr/>
        </p:nvSpPr>
        <p:spPr>
          <a:xfrm>
            <a:off x="457200" y="4038950"/>
            <a:ext cx="3314700" cy="0"/>
          </a:xfrm>
          <a:custGeom>
            <a:avLst/>
            <a:gdLst/>
            <a:ahLst/>
            <a:cxnLst/>
            <a:rect l="l" t="t" r="r" b="b"/>
            <a:pathLst>
              <a:path w="3314700">
                <a:moveTo>
                  <a:pt x="0" y="0"/>
                </a:moveTo>
                <a:lnTo>
                  <a:pt x="3314700" y="0"/>
                </a:lnTo>
              </a:path>
            </a:pathLst>
          </a:custGeom>
          <a:ln w="6350"/>
        </p:spPr>
        <p:style>
          <a:lnRef idx="1">
            <a:schemeClr val="dk1"/>
          </a:lnRef>
          <a:fillRef idx="0">
            <a:schemeClr val="dk1"/>
          </a:fillRef>
          <a:effectRef idx="0">
            <a:schemeClr val="dk1"/>
          </a:effectRef>
          <a:fontRef idx="minor">
            <a:schemeClr val="tx1"/>
          </a:fontRef>
        </p:style>
        <p:txBody>
          <a:bodyPr wrap="square" lIns="0" tIns="0" rIns="0" bIns="0" rtlCol="0"/>
          <a:lstStyle/>
          <a:p>
            <a:endParaRPr/>
          </a:p>
        </p:txBody>
      </p:sp>
      <p:sp>
        <p:nvSpPr>
          <p:cNvPr id="22" name="object 8">
            <a:extLst>
              <a:ext uri="{FF2B5EF4-FFF2-40B4-BE49-F238E27FC236}">
                <a16:creationId xmlns:a16="http://schemas.microsoft.com/office/drawing/2014/main" id="{F2D57C23-3BAD-9946-1C6F-B285B1FB2900}"/>
              </a:ext>
            </a:extLst>
          </p:cNvPr>
          <p:cNvSpPr/>
          <p:nvPr/>
        </p:nvSpPr>
        <p:spPr>
          <a:xfrm>
            <a:off x="3994878" y="4038950"/>
            <a:ext cx="3314700" cy="0"/>
          </a:xfrm>
          <a:custGeom>
            <a:avLst/>
            <a:gdLst/>
            <a:ahLst/>
            <a:cxnLst/>
            <a:rect l="l" t="t" r="r" b="b"/>
            <a:pathLst>
              <a:path w="3314700">
                <a:moveTo>
                  <a:pt x="0" y="0"/>
                </a:moveTo>
                <a:lnTo>
                  <a:pt x="3314700" y="0"/>
                </a:lnTo>
              </a:path>
            </a:pathLst>
          </a:custGeom>
          <a:ln w="6350">
            <a:solidFill>
              <a:schemeClr val="tx1"/>
            </a:solidFill>
          </a:ln>
        </p:spPr>
        <p:txBody>
          <a:bodyPr wrap="square" lIns="0" tIns="0" rIns="0" bIns="0" rtlCol="0"/>
          <a:lstStyle/>
          <a:p>
            <a:endParaRPr/>
          </a:p>
        </p:txBody>
      </p:sp>
      <p:sp>
        <p:nvSpPr>
          <p:cNvPr id="25" name="object 8">
            <a:extLst>
              <a:ext uri="{FF2B5EF4-FFF2-40B4-BE49-F238E27FC236}">
                <a16:creationId xmlns:a16="http://schemas.microsoft.com/office/drawing/2014/main" id="{A725C265-0BD1-E38D-4A59-AA51E0A340D6}"/>
              </a:ext>
            </a:extLst>
          </p:cNvPr>
          <p:cNvSpPr/>
          <p:nvPr/>
        </p:nvSpPr>
        <p:spPr>
          <a:xfrm>
            <a:off x="457200" y="4983330"/>
            <a:ext cx="3314700" cy="0"/>
          </a:xfrm>
          <a:custGeom>
            <a:avLst/>
            <a:gdLst/>
            <a:ahLst/>
            <a:cxnLst/>
            <a:rect l="l" t="t" r="r" b="b"/>
            <a:pathLst>
              <a:path w="3314700">
                <a:moveTo>
                  <a:pt x="0" y="0"/>
                </a:moveTo>
                <a:lnTo>
                  <a:pt x="3314700" y="0"/>
                </a:lnTo>
              </a:path>
            </a:pathLst>
          </a:custGeom>
          <a:ln w="6350"/>
        </p:spPr>
        <p:style>
          <a:lnRef idx="1">
            <a:schemeClr val="dk1"/>
          </a:lnRef>
          <a:fillRef idx="0">
            <a:schemeClr val="dk1"/>
          </a:fillRef>
          <a:effectRef idx="0">
            <a:schemeClr val="dk1"/>
          </a:effectRef>
          <a:fontRef idx="minor">
            <a:schemeClr val="tx1"/>
          </a:fontRef>
        </p:style>
        <p:txBody>
          <a:bodyPr wrap="square" lIns="0" tIns="0" rIns="0" bIns="0" rtlCol="0"/>
          <a:lstStyle/>
          <a:p>
            <a:endParaRPr/>
          </a:p>
        </p:txBody>
      </p:sp>
      <p:sp>
        <p:nvSpPr>
          <p:cNvPr id="26" name="object 8">
            <a:extLst>
              <a:ext uri="{FF2B5EF4-FFF2-40B4-BE49-F238E27FC236}">
                <a16:creationId xmlns:a16="http://schemas.microsoft.com/office/drawing/2014/main" id="{AB0FBFD9-8992-CE13-42CF-4F09CBD0B122}"/>
              </a:ext>
            </a:extLst>
          </p:cNvPr>
          <p:cNvSpPr/>
          <p:nvPr/>
        </p:nvSpPr>
        <p:spPr>
          <a:xfrm>
            <a:off x="4009869" y="4983330"/>
            <a:ext cx="3314700" cy="0"/>
          </a:xfrm>
          <a:custGeom>
            <a:avLst/>
            <a:gdLst/>
            <a:ahLst/>
            <a:cxnLst/>
            <a:rect l="l" t="t" r="r" b="b"/>
            <a:pathLst>
              <a:path w="3314700">
                <a:moveTo>
                  <a:pt x="0" y="0"/>
                </a:moveTo>
                <a:lnTo>
                  <a:pt x="3314700" y="0"/>
                </a:lnTo>
              </a:path>
            </a:pathLst>
          </a:custGeom>
          <a:ln w="6350"/>
        </p:spPr>
        <p:style>
          <a:lnRef idx="1">
            <a:schemeClr val="dk1"/>
          </a:lnRef>
          <a:fillRef idx="0">
            <a:schemeClr val="dk1"/>
          </a:fillRef>
          <a:effectRef idx="0">
            <a:schemeClr val="dk1"/>
          </a:effectRef>
          <a:fontRef idx="minor">
            <a:schemeClr val="tx1"/>
          </a:fontRef>
        </p:style>
        <p:txBody>
          <a:bodyPr wrap="square" lIns="0" tIns="0" rIns="0" bIns="0" rtlCol="0"/>
          <a:lstStyle/>
          <a:p>
            <a:endParaRPr/>
          </a:p>
        </p:txBody>
      </p:sp>
      <p:sp>
        <p:nvSpPr>
          <p:cNvPr id="24" name="Picture Placeholder 4">
            <a:extLst>
              <a:ext uri="{FF2B5EF4-FFF2-40B4-BE49-F238E27FC236}">
                <a16:creationId xmlns:a16="http://schemas.microsoft.com/office/drawing/2014/main" id="{8792F4B6-F868-56A8-BED7-223B5DE86791}"/>
              </a:ext>
            </a:extLst>
          </p:cNvPr>
          <p:cNvSpPr>
            <a:spLocks noGrp="1"/>
          </p:cNvSpPr>
          <p:nvPr>
            <p:ph type="pic" sz="quarter" idx="21"/>
          </p:nvPr>
        </p:nvSpPr>
        <p:spPr>
          <a:xfrm>
            <a:off x="469557" y="1684338"/>
            <a:ext cx="2146300" cy="2146300"/>
          </a:xfrm>
          <a:solidFill>
            <a:schemeClr val="bg1">
              <a:lumMod val="85000"/>
            </a:schemeClr>
          </a:solidFill>
        </p:spPr>
        <p:txBody>
          <a:bodyPr/>
          <a:lstStyle/>
          <a:p>
            <a:endParaRPr lang="en-US" dirty="0"/>
          </a:p>
        </p:txBody>
      </p:sp>
      <p:sp>
        <p:nvSpPr>
          <p:cNvPr id="29" name="Picture Placeholder 4">
            <a:extLst>
              <a:ext uri="{FF2B5EF4-FFF2-40B4-BE49-F238E27FC236}">
                <a16:creationId xmlns:a16="http://schemas.microsoft.com/office/drawing/2014/main" id="{9A0D6FCA-2E17-F97C-3F85-85D3F895E50B}"/>
              </a:ext>
            </a:extLst>
          </p:cNvPr>
          <p:cNvSpPr>
            <a:spLocks noGrp="1"/>
          </p:cNvSpPr>
          <p:nvPr>
            <p:ph type="pic" sz="quarter" idx="22"/>
          </p:nvPr>
        </p:nvSpPr>
        <p:spPr>
          <a:xfrm>
            <a:off x="4000500" y="1684338"/>
            <a:ext cx="2146300" cy="2146300"/>
          </a:xfrm>
          <a:solidFill>
            <a:schemeClr val="bg1">
              <a:lumMod val="85000"/>
            </a:schemeClr>
          </a:solidFill>
        </p:spPr>
        <p:txBody>
          <a:bodyPr/>
          <a:lstStyle/>
          <a:p>
            <a:endParaRPr lang="en-US" dirty="0"/>
          </a:p>
        </p:txBody>
      </p:sp>
      <p:sp>
        <p:nvSpPr>
          <p:cNvPr id="3" name="object 10">
            <a:extLst>
              <a:ext uri="{FF2B5EF4-FFF2-40B4-BE49-F238E27FC236}">
                <a16:creationId xmlns:a16="http://schemas.microsoft.com/office/drawing/2014/main" id="{AE97DDD1-6746-ECF5-C1F8-C834A7F5FDA3}"/>
              </a:ext>
            </a:extLst>
          </p:cNvPr>
          <p:cNvSpPr txBox="1"/>
          <p:nvPr/>
        </p:nvSpPr>
        <p:spPr>
          <a:xfrm>
            <a:off x="444500" y="4066880"/>
            <a:ext cx="2994025" cy="687368"/>
          </a:xfrm>
          <a:prstGeom prst="rect">
            <a:avLst/>
          </a:prstGeom>
        </p:spPr>
        <p:txBody>
          <a:bodyPr vert="horz" wrap="square" lIns="0" tIns="30480" rIns="0" bIns="0" rtlCol="0">
            <a:spAutoFit/>
          </a:bodyPr>
          <a:lstStyle>
            <a:defPPr>
              <a:defRPr kern="0"/>
            </a:defPPr>
            <a:lvl1pPr marL="12700">
              <a:lnSpc>
                <a:spcPct val="100000"/>
              </a:lnSpc>
              <a:spcBef>
                <a:spcPts val="240"/>
              </a:spcBef>
              <a:defRPr sz="1600" b="1">
                <a:latin typeface="Arial" panose="020B0604020202020204" pitchFamily="34" charset="0"/>
                <a:cs typeface="Arial" panose="020B0604020202020204" pitchFamily="34" charset="0"/>
              </a:defRPr>
            </a:lvl1pPr>
          </a:lstStyle>
          <a:p>
            <a:r>
              <a:rPr lang="en-US" dirty="0"/>
              <a:t>Name</a:t>
            </a:r>
            <a:endParaRPr dirty="0"/>
          </a:p>
          <a:p>
            <a:pPr marR="5080">
              <a:lnSpc>
                <a:spcPts val="1400"/>
              </a:lnSpc>
              <a:spcBef>
                <a:spcPts val="185"/>
              </a:spcBef>
            </a:pPr>
            <a:r>
              <a:rPr lang="en-US" sz="1200" b="0" dirty="0"/>
              <a:t>Title</a:t>
            </a:r>
          </a:p>
          <a:p>
            <a:pPr marR="5080">
              <a:lnSpc>
                <a:spcPts val="1400"/>
              </a:lnSpc>
              <a:spcBef>
                <a:spcPts val="185"/>
              </a:spcBef>
            </a:pPr>
            <a:r>
              <a:rPr lang="en-US" sz="1200" b="0" dirty="0"/>
              <a:t>Brings [X] perspective to this convening</a:t>
            </a:r>
            <a:endParaRPr sz="1200" b="0" dirty="0"/>
          </a:p>
        </p:txBody>
      </p:sp>
      <p:sp>
        <p:nvSpPr>
          <p:cNvPr id="5" name="object 11">
            <a:extLst>
              <a:ext uri="{FF2B5EF4-FFF2-40B4-BE49-F238E27FC236}">
                <a16:creationId xmlns:a16="http://schemas.microsoft.com/office/drawing/2014/main" id="{5229DB63-8722-F3B2-1E1C-DBAF027B057B}"/>
              </a:ext>
            </a:extLst>
          </p:cNvPr>
          <p:cNvSpPr txBox="1"/>
          <p:nvPr/>
        </p:nvSpPr>
        <p:spPr>
          <a:xfrm>
            <a:off x="3987800" y="4066880"/>
            <a:ext cx="2880360" cy="687368"/>
          </a:xfrm>
          <a:prstGeom prst="rect">
            <a:avLst/>
          </a:prstGeom>
        </p:spPr>
        <p:txBody>
          <a:bodyPr vert="horz" wrap="square" lIns="0" tIns="30480" rIns="0" bIns="0" rtlCol="0">
            <a:spAutoFit/>
          </a:bodyPr>
          <a:lstStyle/>
          <a:p>
            <a:pPr marL="12700">
              <a:lnSpc>
                <a:spcPct val="100000"/>
              </a:lnSpc>
              <a:spcBef>
                <a:spcPts val="240"/>
              </a:spcBef>
            </a:pPr>
            <a:r>
              <a:rPr lang="en-US" sz="1600" b="1" dirty="0">
                <a:latin typeface="Arial" panose="020B0604020202020204" pitchFamily="34" charset="0"/>
                <a:cs typeface="Arial" panose="020B0604020202020204" pitchFamily="34" charset="0"/>
              </a:rPr>
              <a:t>Name</a:t>
            </a:r>
            <a:endParaRPr sz="1600" dirty="0">
              <a:latin typeface="Arial" panose="020B0604020202020204" pitchFamily="34" charset="0"/>
              <a:cs typeface="Arial" panose="020B0604020202020204" pitchFamily="34" charset="0"/>
            </a:endParaRPr>
          </a:p>
          <a:p>
            <a:pPr marL="12700" marR="5080">
              <a:lnSpc>
                <a:spcPts val="1400"/>
              </a:lnSpc>
              <a:spcBef>
                <a:spcPts val="185"/>
              </a:spcBef>
            </a:pPr>
            <a:r>
              <a:rPr lang="en-US" sz="1200" dirty="0">
                <a:latin typeface="Arial" panose="020B0604020202020204" pitchFamily="34" charset="0"/>
                <a:cs typeface="Arial" panose="020B0604020202020204" pitchFamily="34" charset="0"/>
              </a:rPr>
              <a:t>Title</a:t>
            </a:r>
          </a:p>
          <a:p>
            <a:pPr marL="12700" marR="5080">
              <a:lnSpc>
                <a:spcPts val="1400"/>
              </a:lnSpc>
              <a:spcBef>
                <a:spcPts val="185"/>
              </a:spcBef>
            </a:pPr>
            <a:r>
              <a:rPr lang="en-US" sz="1200" spc="-25" dirty="0">
                <a:latin typeface="Arial" panose="020B0604020202020204" pitchFamily="34" charset="0"/>
                <a:cs typeface="Arial" panose="020B0604020202020204" pitchFamily="34" charset="0"/>
              </a:rPr>
              <a:t>Brings [X] perspective to this convening</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099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87800" y="5270500"/>
            <a:ext cx="3318510" cy="3829318"/>
          </a:xfrm>
          <a:prstGeom prst="rect">
            <a:avLst/>
          </a:prstGeom>
        </p:spPr>
        <p:txBody>
          <a:bodyPr vert="horz" wrap="square" lIns="0" tIns="12700" rIns="0" bIns="0" rtlCol="0">
            <a:spAutoFit/>
          </a:bodyPr>
          <a:lstStyle/>
          <a:p>
            <a:pPr marL="12700" marR="5080">
              <a:lnSpc>
                <a:spcPct val="116700"/>
              </a:lnSpc>
              <a:spcBef>
                <a:spcPts val="100"/>
              </a:spcBef>
            </a:pP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endParaRPr lang="en-US" sz="1000" spc="-10" dirty="0">
              <a:latin typeface="Arial" panose="020B0604020202020204" pitchFamily="34" charset="0"/>
              <a:cs typeface="Arial" panose="020B0604020202020204" pitchFamily="34" charset="0"/>
            </a:endParaRP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Conectum</a:t>
            </a:r>
            <a:r>
              <a:rPr lang="en-US" sz="1000" dirty="0">
                <a:latin typeface="Arial" panose="020B0604020202020204" pitchFamily="34" charset="0"/>
                <a:cs typeface="Arial" panose="020B0604020202020204" pitchFamily="34" charset="0"/>
              </a:rPr>
              <a:t> arum </a:t>
            </a:r>
            <a:r>
              <a:rPr lang="en-US" sz="1000" dirty="0" err="1">
                <a:latin typeface="Arial" panose="020B0604020202020204" pitchFamily="34" charset="0"/>
                <a:cs typeface="Arial" panose="020B0604020202020204" pitchFamily="34" charset="0"/>
              </a:rPr>
              <a:t>etus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Ullaut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etur</a:t>
            </a:r>
            <a:r>
              <a:rPr lang="en-US" sz="1000" dirty="0">
                <a:latin typeface="Arial" panose="020B0604020202020204" pitchFamily="34" charset="0"/>
                <a:cs typeface="Arial" panose="020B0604020202020204" pitchFamily="34" charset="0"/>
              </a:rPr>
              <a:t> sit, </a:t>
            </a:r>
            <a:r>
              <a:rPr lang="en-US" sz="1000" dirty="0" err="1">
                <a:latin typeface="Arial" panose="020B0604020202020204" pitchFamily="34" charset="0"/>
                <a:cs typeface="Arial" panose="020B0604020202020204" pitchFamily="34" charset="0"/>
              </a:rPr>
              <a:t>seni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temquos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earitiam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voloreium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magnimus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ad</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 </a:t>
            </a:r>
            <a:r>
              <a:rPr lang="en-US" sz="1000" spc="-10" dirty="0" err="1">
                <a:latin typeface="Arial" panose="020B0604020202020204" pitchFamily="34" charset="0"/>
                <a:cs typeface="Arial" panose="020B0604020202020204" pitchFamily="34" charset="0"/>
              </a:rPr>
              <a:t>eiuntot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atemporat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earum</a:t>
            </a:r>
            <a:r>
              <a:rPr lang="en-US" sz="1000" dirty="0">
                <a:latin typeface="Arial" panose="020B0604020202020204" pitchFamily="34" charset="0"/>
                <a:cs typeface="Arial" panose="020B0604020202020204" pitchFamily="34" charset="0"/>
              </a:rPr>
              <a:t> is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solum</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 </a:t>
            </a:r>
            <a:r>
              <a:rPr lang="en-US" sz="1000" dirty="0" err="1">
                <a:latin typeface="Arial" panose="020B0604020202020204" pitchFamily="34" charset="0"/>
                <a:cs typeface="Arial" panose="020B0604020202020204" pitchFamily="34" charset="0"/>
              </a:rPr>
              <a:t>abor</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eventior</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sequaest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quossit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aliquis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conectem</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volorenim</a:t>
            </a:r>
            <a:r>
              <a:rPr lang="en-US" sz="1000" spc="-5" dirty="0">
                <a:latin typeface="Arial" panose="020B0604020202020204" pitchFamily="34" charset="0"/>
                <a:cs typeface="Arial" panose="020B0604020202020204" pitchFamily="34" charset="0"/>
              </a:rPr>
              <a:t> </a:t>
            </a:r>
            <a:r>
              <a:rPr lang="en-US" sz="1000" spc="-25" dirty="0">
                <a:latin typeface="Arial" panose="020B0604020202020204" pitchFamily="34" charset="0"/>
                <a:cs typeface="Arial" panose="020B0604020202020204" pitchFamily="34" charset="0"/>
              </a:rPr>
              <a:t>qui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mo</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essum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eosam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hillesequo</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velibus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sim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verum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volumen</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daerum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Qui </a:t>
            </a:r>
            <a:r>
              <a:rPr lang="en-US" sz="1000" spc="-10" dirty="0" err="1">
                <a:latin typeface="Arial" panose="020B0604020202020204" pitchFamily="34" charset="0"/>
                <a:cs typeface="Arial" panose="020B0604020202020204" pitchFamily="34" charset="0"/>
              </a:rPr>
              <a:t>volupiet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omnisquunti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 as </a:t>
            </a:r>
            <a:r>
              <a:rPr lang="en-US" sz="1000" dirty="0" err="1">
                <a:latin typeface="Arial" panose="020B0604020202020204" pitchFamily="34" charset="0"/>
                <a:cs typeface="Arial" panose="020B0604020202020204" pitchFamily="34" charset="0"/>
              </a:rPr>
              <a:t>eum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eosti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officaborro</a:t>
            </a:r>
            <a:r>
              <a:rPr lang="en-US" sz="1000" dirty="0">
                <a:latin typeface="Arial" panose="020B0604020202020204" pitchFamily="34" charset="0"/>
                <a:cs typeface="Arial" panose="020B0604020202020204" pitchFamily="34" charset="0"/>
              </a:rPr>
              <a:t> que </a:t>
            </a:r>
            <a:r>
              <a:rPr lang="en-US" sz="1000" spc="-10" dirty="0" err="1">
                <a:latin typeface="Arial" panose="020B0604020202020204" pitchFamily="34" charset="0"/>
                <a:cs typeface="Arial" panose="020B0604020202020204" pitchFamily="34" charset="0"/>
              </a:rPr>
              <a:t>volorro</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Conectum</a:t>
            </a:r>
            <a:r>
              <a:rPr lang="en-US" sz="1000" dirty="0">
                <a:latin typeface="Arial" panose="020B0604020202020204" pitchFamily="34" charset="0"/>
                <a:cs typeface="Arial" panose="020B0604020202020204" pitchFamily="34" charset="0"/>
              </a:rPr>
              <a:t> arum </a:t>
            </a:r>
            <a:r>
              <a:rPr lang="en-US" sz="1000" dirty="0" err="1">
                <a:latin typeface="Arial" panose="020B0604020202020204" pitchFamily="34" charset="0"/>
                <a:cs typeface="Arial" panose="020B0604020202020204" pitchFamily="34" charset="0"/>
              </a:rPr>
              <a:t>etus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Ullaut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etur</a:t>
            </a:r>
            <a:r>
              <a:rPr lang="en-US" sz="1000" dirty="0">
                <a:latin typeface="Arial" panose="020B0604020202020204" pitchFamily="34" charset="0"/>
                <a:cs typeface="Arial" panose="020B0604020202020204" pitchFamily="34" charset="0"/>
              </a:rPr>
              <a:t> sit, </a:t>
            </a:r>
            <a:r>
              <a:rPr lang="en-US" sz="1000" dirty="0" err="1">
                <a:latin typeface="Arial" panose="020B0604020202020204" pitchFamily="34" charset="0"/>
                <a:cs typeface="Arial" panose="020B0604020202020204" pitchFamily="34" charset="0"/>
              </a:rPr>
              <a:t>seni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temquos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earitiam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voloreium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magnimus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ad</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 </a:t>
            </a:r>
            <a:r>
              <a:rPr lang="en-US" sz="1000" spc="-10" dirty="0" err="1">
                <a:latin typeface="Arial" panose="020B0604020202020204" pitchFamily="34" charset="0"/>
                <a:cs typeface="Arial" panose="020B0604020202020204" pitchFamily="34" charset="0"/>
              </a:rPr>
              <a:t>eiuntot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atemporat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earum</a:t>
            </a:r>
            <a:r>
              <a:rPr lang="en-US" sz="1000" dirty="0">
                <a:latin typeface="Arial" panose="020B0604020202020204" pitchFamily="34" charset="0"/>
                <a:cs typeface="Arial" panose="020B0604020202020204" pitchFamily="34" charset="0"/>
              </a:rPr>
              <a:t> is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solum</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 </a:t>
            </a:r>
            <a:r>
              <a:rPr lang="en-US" sz="1000" dirty="0" err="1">
                <a:latin typeface="Arial" panose="020B0604020202020204" pitchFamily="34" charset="0"/>
                <a:cs typeface="Arial" panose="020B0604020202020204" pitchFamily="34" charset="0"/>
              </a:rPr>
              <a:t>abor</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eventior</a:t>
            </a:r>
            <a:r>
              <a:rPr lang="en-US" sz="1000" spc="-10" dirty="0">
                <a:latin typeface="Arial" panose="020B0604020202020204" pitchFamily="34" charset="0"/>
                <a:cs typeface="Arial" panose="020B0604020202020204" pitchFamily="34" charset="0"/>
              </a:rPr>
              <a:t>.</a:t>
            </a:r>
          </a:p>
          <a:p>
            <a:pPr marL="12700" marR="5080">
              <a:lnSpc>
                <a:spcPct val="116700"/>
              </a:lnSpc>
            </a:pPr>
            <a:endParaRPr sz="1000" dirty="0">
              <a:latin typeface="Arial" panose="020B0604020202020204" pitchFamily="34" charset="0"/>
              <a:cs typeface="Arial" panose="020B0604020202020204" pitchFamily="34" charset="0"/>
            </a:endParaRPr>
          </a:p>
        </p:txBody>
      </p:sp>
      <p:sp>
        <p:nvSpPr>
          <p:cNvPr id="4" name="object 4"/>
          <p:cNvSpPr txBox="1"/>
          <p:nvPr/>
        </p:nvSpPr>
        <p:spPr>
          <a:xfrm>
            <a:off x="444500" y="5270500"/>
            <a:ext cx="3228340" cy="4407938"/>
          </a:xfrm>
          <a:prstGeom prst="rect">
            <a:avLst/>
          </a:prstGeom>
        </p:spPr>
        <p:txBody>
          <a:bodyPr vert="horz" wrap="square" lIns="0" tIns="12700" rIns="0" bIns="0" rtlCol="0">
            <a:spAutoFit/>
          </a:bodyPr>
          <a:lstStyle/>
          <a:p>
            <a:pPr marL="12700" marR="5080">
              <a:lnSpc>
                <a:spcPct val="116700"/>
              </a:lnSpc>
              <a:spcBef>
                <a:spcPts val="100"/>
              </a:spcBef>
            </a:pP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endParaRPr lang="en-US" sz="1000" spc="-10" dirty="0">
              <a:latin typeface="Arial" panose="020B0604020202020204" pitchFamily="34" charset="0"/>
              <a:cs typeface="Arial" panose="020B0604020202020204" pitchFamily="34" charset="0"/>
            </a:endParaRP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Conectum</a:t>
            </a:r>
            <a:r>
              <a:rPr lang="en-US" sz="1000" dirty="0">
                <a:latin typeface="Arial" panose="020B0604020202020204" pitchFamily="34" charset="0"/>
                <a:cs typeface="Arial" panose="020B0604020202020204" pitchFamily="34" charset="0"/>
              </a:rPr>
              <a:t> arum </a:t>
            </a:r>
            <a:r>
              <a:rPr lang="en-US" sz="1000" dirty="0" err="1">
                <a:latin typeface="Arial" panose="020B0604020202020204" pitchFamily="34" charset="0"/>
                <a:cs typeface="Arial" panose="020B0604020202020204" pitchFamily="34" charset="0"/>
              </a:rPr>
              <a:t>etus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Ullaut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etur</a:t>
            </a:r>
            <a:r>
              <a:rPr lang="en-US" sz="1000" dirty="0">
                <a:latin typeface="Arial" panose="020B0604020202020204" pitchFamily="34" charset="0"/>
                <a:cs typeface="Arial" panose="020B0604020202020204" pitchFamily="34" charset="0"/>
              </a:rPr>
              <a:t> sit, </a:t>
            </a:r>
            <a:r>
              <a:rPr lang="en-US" sz="1000" dirty="0" err="1">
                <a:latin typeface="Arial" panose="020B0604020202020204" pitchFamily="34" charset="0"/>
                <a:cs typeface="Arial" panose="020B0604020202020204" pitchFamily="34" charset="0"/>
              </a:rPr>
              <a:t>seni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temquos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earitiam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voloreium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magnimus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ad</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 </a:t>
            </a:r>
            <a:r>
              <a:rPr lang="en-US" sz="1000" spc="-10" dirty="0" err="1">
                <a:latin typeface="Arial" panose="020B0604020202020204" pitchFamily="34" charset="0"/>
                <a:cs typeface="Arial" panose="020B0604020202020204" pitchFamily="34" charset="0"/>
              </a:rPr>
              <a:t>eiuntot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atemporat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earum</a:t>
            </a:r>
            <a:r>
              <a:rPr lang="en-US" sz="1000" dirty="0">
                <a:latin typeface="Arial" panose="020B0604020202020204" pitchFamily="34" charset="0"/>
                <a:cs typeface="Arial" panose="020B0604020202020204" pitchFamily="34" charset="0"/>
              </a:rPr>
              <a:t> is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solum</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 </a:t>
            </a:r>
            <a:r>
              <a:rPr lang="en-US" sz="1000" dirty="0" err="1">
                <a:latin typeface="Arial" panose="020B0604020202020204" pitchFamily="34" charset="0"/>
                <a:cs typeface="Arial" panose="020B0604020202020204" pitchFamily="34" charset="0"/>
              </a:rPr>
              <a:t>abor</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eventior</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sequaest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quossit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aliquis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conectem</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volorenim</a:t>
            </a:r>
            <a:r>
              <a:rPr lang="en-US" sz="1000" spc="-5" dirty="0">
                <a:latin typeface="Arial" panose="020B0604020202020204" pitchFamily="34" charset="0"/>
                <a:cs typeface="Arial" panose="020B0604020202020204" pitchFamily="34" charset="0"/>
              </a:rPr>
              <a:t> </a:t>
            </a:r>
            <a:r>
              <a:rPr lang="en-US" sz="1000" spc="-25" dirty="0">
                <a:latin typeface="Arial" panose="020B0604020202020204" pitchFamily="34" charset="0"/>
                <a:cs typeface="Arial" panose="020B0604020202020204" pitchFamily="34" charset="0"/>
              </a:rPr>
              <a:t>qui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mo</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essum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eosam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hillesequo</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velibus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sim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verum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volumen</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daerum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Qui </a:t>
            </a:r>
            <a:r>
              <a:rPr lang="en-US" sz="1000" spc="-10" dirty="0" err="1">
                <a:latin typeface="Arial" panose="020B0604020202020204" pitchFamily="34" charset="0"/>
                <a:cs typeface="Arial" panose="020B0604020202020204" pitchFamily="34" charset="0"/>
              </a:rPr>
              <a:t>volupiet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omnisquunti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 as </a:t>
            </a:r>
            <a:r>
              <a:rPr lang="en-US" sz="1000" dirty="0" err="1">
                <a:latin typeface="Arial" panose="020B0604020202020204" pitchFamily="34" charset="0"/>
                <a:cs typeface="Arial" panose="020B0604020202020204" pitchFamily="34" charset="0"/>
              </a:rPr>
              <a:t>eum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eosti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officaborro</a:t>
            </a:r>
            <a:r>
              <a:rPr lang="en-US" sz="1000" dirty="0">
                <a:latin typeface="Arial" panose="020B0604020202020204" pitchFamily="34" charset="0"/>
                <a:cs typeface="Arial" panose="020B0604020202020204" pitchFamily="34" charset="0"/>
              </a:rPr>
              <a:t> que </a:t>
            </a:r>
            <a:r>
              <a:rPr lang="en-US" sz="1000" spc="-10" dirty="0" err="1">
                <a:latin typeface="Arial" panose="020B0604020202020204" pitchFamily="34" charset="0"/>
                <a:cs typeface="Arial" panose="020B0604020202020204" pitchFamily="34" charset="0"/>
              </a:rPr>
              <a:t>volorro</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Conectum</a:t>
            </a:r>
            <a:r>
              <a:rPr lang="en-US" sz="1000" dirty="0">
                <a:latin typeface="Arial" panose="020B0604020202020204" pitchFamily="34" charset="0"/>
                <a:cs typeface="Arial" panose="020B0604020202020204" pitchFamily="34" charset="0"/>
              </a:rPr>
              <a:t> arum </a:t>
            </a:r>
            <a:r>
              <a:rPr lang="en-US" sz="1000" dirty="0" err="1">
                <a:latin typeface="Arial" panose="020B0604020202020204" pitchFamily="34" charset="0"/>
                <a:cs typeface="Arial" panose="020B0604020202020204" pitchFamily="34" charset="0"/>
              </a:rPr>
              <a:t>etus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Ullaut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etur</a:t>
            </a:r>
            <a:r>
              <a:rPr lang="en-US" sz="1000" dirty="0">
                <a:latin typeface="Arial" panose="020B0604020202020204" pitchFamily="34" charset="0"/>
                <a:cs typeface="Arial" panose="020B0604020202020204" pitchFamily="34" charset="0"/>
              </a:rPr>
              <a:t> sit, </a:t>
            </a:r>
            <a:r>
              <a:rPr lang="en-US" sz="1000" dirty="0" err="1">
                <a:latin typeface="Arial" panose="020B0604020202020204" pitchFamily="34" charset="0"/>
                <a:cs typeface="Arial" panose="020B0604020202020204" pitchFamily="34" charset="0"/>
              </a:rPr>
              <a:t>seni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temquos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earitiam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voloreium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magnimus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ad</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 </a:t>
            </a:r>
            <a:r>
              <a:rPr lang="en-US" sz="1000" spc="-10" dirty="0" err="1">
                <a:latin typeface="Arial" panose="020B0604020202020204" pitchFamily="34" charset="0"/>
                <a:cs typeface="Arial" panose="020B0604020202020204" pitchFamily="34" charset="0"/>
              </a:rPr>
              <a:t>eiuntot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atemporat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earum</a:t>
            </a:r>
            <a:r>
              <a:rPr lang="en-US" sz="1000" dirty="0">
                <a:latin typeface="Arial" panose="020B0604020202020204" pitchFamily="34" charset="0"/>
                <a:cs typeface="Arial" panose="020B0604020202020204" pitchFamily="34" charset="0"/>
              </a:rPr>
              <a:t> is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solum</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 </a:t>
            </a:r>
            <a:r>
              <a:rPr lang="en-US" sz="1000" dirty="0" err="1">
                <a:latin typeface="Arial" panose="020B0604020202020204" pitchFamily="34" charset="0"/>
                <a:cs typeface="Arial" panose="020B0604020202020204" pitchFamily="34" charset="0"/>
              </a:rPr>
              <a:t>abor</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eventior</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endParaRPr lang="en-US" sz="1000" dirty="0">
              <a:latin typeface="Arial" panose="020B0604020202020204" pitchFamily="34" charset="0"/>
              <a:cs typeface="Arial" panose="020B0604020202020204" pitchFamily="34" charset="0"/>
            </a:endParaRPr>
          </a:p>
          <a:p>
            <a:pPr marL="12700" marR="8890">
              <a:lnSpc>
                <a:spcPct val="116700"/>
              </a:lnSpc>
            </a:pPr>
            <a:endParaRPr lang="en-US" sz="1000" dirty="0">
              <a:latin typeface="Arial" panose="020B0604020202020204" pitchFamily="34" charset="0"/>
              <a:cs typeface="Arial" panose="020B0604020202020204" pitchFamily="34" charset="0"/>
            </a:endParaRPr>
          </a:p>
          <a:p>
            <a:pPr marL="12700" marR="5080">
              <a:lnSpc>
                <a:spcPct val="116700"/>
              </a:lnSpc>
              <a:spcBef>
                <a:spcPts val="100"/>
              </a:spcBef>
            </a:pPr>
            <a:endParaRPr lang="en-US" sz="1000" dirty="0">
              <a:latin typeface="Arial" panose="020B0604020202020204" pitchFamily="34" charset="0"/>
              <a:cs typeface="Arial" panose="020B0604020202020204" pitchFamily="34" charset="0"/>
            </a:endParaRPr>
          </a:p>
          <a:p>
            <a:pPr marL="12700" marR="5080">
              <a:lnSpc>
                <a:spcPct val="116700"/>
              </a:lnSpc>
              <a:spcBef>
                <a:spcPts val="100"/>
              </a:spcBef>
            </a:pPr>
            <a:endParaRPr sz="1000" dirty="0">
              <a:latin typeface="Arial" panose="020B0604020202020204" pitchFamily="34" charset="0"/>
              <a:cs typeface="Arial" panose="020B0604020202020204" pitchFamily="34" charset="0"/>
            </a:endParaRPr>
          </a:p>
        </p:txBody>
      </p:sp>
      <p:sp>
        <p:nvSpPr>
          <p:cNvPr id="14" name="object 14"/>
          <p:cNvSpPr txBox="1">
            <a:spLocks noGrp="1"/>
          </p:cNvSpPr>
          <p:nvPr>
            <p:ph type="ftr" sz="quarter" idx="5"/>
          </p:nvPr>
        </p:nvSpPr>
        <p:spPr>
          <a:prstGeom prst="rect">
            <a:avLst/>
          </a:prstGeom>
        </p:spPr>
        <p:txBody>
          <a:bodyPr vert="horz" wrap="square" lIns="0" tIns="4445" rIns="0" bIns="0" rtlCol="0">
            <a:spAutoFit/>
          </a:bodyPr>
          <a:lstStyle/>
          <a:p>
            <a:pPr marL="12700">
              <a:lnSpc>
                <a:spcPct val="100000"/>
              </a:lnSpc>
              <a:spcBef>
                <a:spcPts val="35"/>
              </a:spcBef>
            </a:pPr>
            <a:r>
              <a:rPr dirty="0"/>
              <a:t>BELLAGIO</a:t>
            </a:r>
            <a:r>
              <a:rPr spc="5" dirty="0"/>
              <a:t> </a:t>
            </a:r>
            <a:r>
              <a:rPr spc="-10" dirty="0"/>
              <a:t>CENTER</a:t>
            </a:r>
          </a:p>
        </p:txBody>
      </p:sp>
      <p:sp>
        <p:nvSpPr>
          <p:cNvPr id="12" name="object 12"/>
          <p:cNvSpPr txBox="1">
            <a:spLocks noGrp="1"/>
          </p:cNvSpPr>
          <p:nvPr>
            <p:ph type="title"/>
          </p:nvPr>
        </p:nvSpPr>
        <p:spPr>
          <a:xfrm>
            <a:off x="446957" y="403093"/>
            <a:ext cx="2905843" cy="397545"/>
          </a:xfrm>
          <a:prstGeom prst="rect">
            <a:avLst/>
          </a:prstGeom>
        </p:spPr>
        <p:txBody>
          <a:bodyPr vert="horz" wrap="square" lIns="0" tIns="12700" rIns="0" bIns="0" rtlCol="0">
            <a:spAutoFit/>
          </a:bodyPr>
          <a:lstStyle/>
          <a:p>
            <a:pPr marL="12700">
              <a:lnSpc>
                <a:spcPct val="100000"/>
              </a:lnSpc>
              <a:spcBef>
                <a:spcPts val="100"/>
              </a:spcBef>
            </a:pPr>
            <a:r>
              <a:rPr spc="-25" dirty="0">
                <a:latin typeface="Arial" panose="020B0604020202020204" pitchFamily="34" charset="0"/>
                <a:cs typeface="Arial" panose="020B0604020202020204" pitchFamily="34" charset="0"/>
              </a:rPr>
              <a:t>Biographies</a:t>
            </a:r>
          </a:p>
        </p:txBody>
      </p:sp>
      <p:sp>
        <p:nvSpPr>
          <p:cNvPr id="15" name="Oval 14">
            <a:extLst>
              <a:ext uri="{FF2B5EF4-FFF2-40B4-BE49-F238E27FC236}">
                <a16:creationId xmlns:a16="http://schemas.microsoft.com/office/drawing/2014/main" id="{F960EB73-1ECE-C55E-ACD0-A0AEE6E1A602}"/>
              </a:ext>
            </a:extLst>
          </p:cNvPr>
          <p:cNvSpPr/>
          <p:nvPr/>
        </p:nvSpPr>
        <p:spPr>
          <a:xfrm>
            <a:off x="7200264" y="9199232"/>
            <a:ext cx="192999" cy="1929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bject 8">
            <a:extLst>
              <a:ext uri="{FF2B5EF4-FFF2-40B4-BE49-F238E27FC236}">
                <a16:creationId xmlns:a16="http://schemas.microsoft.com/office/drawing/2014/main" id="{E52B5C05-C6EF-0C75-C67E-E4E3DBF94FC6}"/>
              </a:ext>
            </a:extLst>
          </p:cNvPr>
          <p:cNvSpPr/>
          <p:nvPr/>
        </p:nvSpPr>
        <p:spPr>
          <a:xfrm>
            <a:off x="457200" y="4038950"/>
            <a:ext cx="3314700" cy="0"/>
          </a:xfrm>
          <a:custGeom>
            <a:avLst/>
            <a:gdLst/>
            <a:ahLst/>
            <a:cxnLst/>
            <a:rect l="l" t="t" r="r" b="b"/>
            <a:pathLst>
              <a:path w="3314700">
                <a:moveTo>
                  <a:pt x="0" y="0"/>
                </a:moveTo>
                <a:lnTo>
                  <a:pt x="3314700" y="0"/>
                </a:lnTo>
              </a:path>
            </a:pathLst>
          </a:custGeom>
          <a:ln w="6350"/>
        </p:spPr>
        <p:style>
          <a:lnRef idx="1">
            <a:schemeClr val="dk1"/>
          </a:lnRef>
          <a:fillRef idx="0">
            <a:schemeClr val="dk1"/>
          </a:fillRef>
          <a:effectRef idx="0">
            <a:schemeClr val="dk1"/>
          </a:effectRef>
          <a:fontRef idx="minor">
            <a:schemeClr val="tx1"/>
          </a:fontRef>
        </p:style>
        <p:txBody>
          <a:bodyPr wrap="square" lIns="0" tIns="0" rIns="0" bIns="0" rtlCol="0"/>
          <a:lstStyle/>
          <a:p>
            <a:endParaRPr/>
          </a:p>
        </p:txBody>
      </p:sp>
      <p:sp>
        <p:nvSpPr>
          <p:cNvPr id="22" name="object 8">
            <a:extLst>
              <a:ext uri="{FF2B5EF4-FFF2-40B4-BE49-F238E27FC236}">
                <a16:creationId xmlns:a16="http://schemas.microsoft.com/office/drawing/2014/main" id="{F2D57C23-3BAD-9946-1C6F-B285B1FB2900}"/>
              </a:ext>
            </a:extLst>
          </p:cNvPr>
          <p:cNvSpPr/>
          <p:nvPr/>
        </p:nvSpPr>
        <p:spPr>
          <a:xfrm>
            <a:off x="3994878" y="4038950"/>
            <a:ext cx="3314700" cy="0"/>
          </a:xfrm>
          <a:custGeom>
            <a:avLst/>
            <a:gdLst/>
            <a:ahLst/>
            <a:cxnLst/>
            <a:rect l="l" t="t" r="r" b="b"/>
            <a:pathLst>
              <a:path w="3314700">
                <a:moveTo>
                  <a:pt x="0" y="0"/>
                </a:moveTo>
                <a:lnTo>
                  <a:pt x="3314700" y="0"/>
                </a:lnTo>
              </a:path>
            </a:pathLst>
          </a:custGeom>
          <a:ln w="6350">
            <a:solidFill>
              <a:schemeClr val="tx1"/>
            </a:solidFill>
          </a:ln>
        </p:spPr>
        <p:txBody>
          <a:bodyPr wrap="square" lIns="0" tIns="0" rIns="0" bIns="0" rtlCol="0"/>
          <a:lstStyle/>
          <a:p>
            <a:endParaRPr/>
          </a:p>
        </p:txBody>
      </p:sp>
      <p:sp>
        <p:nvSpPr>
          <p:cNvPr id="25" name="object 8">
            <a:extLst>
              <a:ext uri="{FF2B5EF4-FFF2-40B4-BE49-F238E27FC236}">
                <a16:creationId xmlns:a16="http://schemas.microsoft.com/office/drawing/2014/main" id="{A725C265-0BD1-E38D-4A59-AA51E0A340D6}"/>
              </a:ext>
            </a:extLst>
          </p:cNvPr>
          <p:cNvSpPr/>
          <p:nvPr/>
        </p:nvSpPr>
        <p:spPr>
          <a:xfrm>
            <a:off x="457200" y="4983330"/>
            <a:ext cx="3314700" cy="0"/>
          </a:xfrm>
          <a:custGeom>
            <a:avLst/>
            <a:gdLst/>
            <a:ahLst/>
            <a:cxnLst/>
            <a:rect l="l" t="t" r="r" b="b"/>
            <a:pathLst>
              <a:path w="3314700">
                <a:moveTo>
                  <a:pt x="0" y="0"/>
                </a:moveTo>
                <a:lnTo>
                  <a:pt x="3314700" y="0"/>
                </a:lnTo>
              </a:path>
            </a:pathLst>
          </a:custGeom>
          <a:ln w="6350"/>
        </p:spPr>
        <p:style>
          <a:lnRef idx="1">
            <a:schemeClr val="dk1"/>
          </a:lnRef>
          <a:fillRef idx="0">
            <a:schemeClr val="dk1"/>
          </a:fillRef>
          <a:effectRef idx="0">
            <a:schemeClr val="dk1"/>
          </a:effectRef>
          <a:fontRef idx="minor">
            <a:schemeClr val="tx1"/>
          </a:fontRef>
        </p:style>
        <p:txBody>
          <a:bodyPr wrap="square" lIns="0" tIns="0" rIns="0" bIns="0" rtlCol="0"/>
          <a:lstStyle/>
          <a:p>
            <a:endParaRPr/>
          </a:p>
        </p:txBody>
      </p:sp>
      <p:sp>
        <p:nvSpPr>
          <p:cNvPr id="26" name="object 8">
            <a:extLst>
              <a:ext uri="{FF2B5EF4-FFF2-40B4-BE49-F238E27FC236}">
                <a16:creationId xmlns:a16="http://schemas.microsoft.com/office/drawing/2014/main" id="{AB0FBFD9-8992-CE13-42CF-4F09CBD0B122}"/>
              </a:ext>
            </a:extLst>
          </p:cNvPr>
          <p:cNvSpPr/>
          <p:nvPr/>
        </p:nvSpPr>
        <p:spPr>
          <a:xfrm>
            <a:off x="4009869" y="4983330"/>
            <a:ext cx="3314700" cy="0"/>
          </a:xfrm>
          <a:custGeom>
            <a:avLst/>
            <a:gdLst/>
            <a:ahLst/>
            <a:cxnLst/>
            <a:rect l="l" t="t" r="r" b="b"/>
            <a:pathLst>
              <a:path w="3314700">
                <a:moveTo>
                  <a:pt x="0" y="0"/>
                </a:moveTo>
                <a:lnTo>
                  <a:pt x="3314700" y="0"/>
                </a:lnTo>
              </a:path>
            </a:pathLst>
          </a:custGeom>
          <a:ln w="6350"/>
        </p:spPr>
        <p:style>
          <a:lnRef idx="1">
            <a:schemeClr val="dk1"/>
          </a:lnRef>
          <a:fillRef idx="0">
            <a:schemeClr val="dk1"/>
          </a:fillRef>
          <a:effectRef idx="0">
            <a:schemeClr val="dk1"/>
          </a:effectRef>
          <a:fontRef idx="minor">
            <a:schemeClr val="tx1"/>
          </a:fontRef>
        </p:style>
        <p:txBody>
          <a:bodyPr wrap="square" lIns="0" tIns="0" rIns="0" bIns="0" rtlCol="0"/>
          <a:lstStyle/>
          <a:p>
            <a:endParaRPr/>
          </a:p>
        </p:txBody>
      </p:sp>
      <p:sp>
        <p:nvSpPr>
          <p:cNvPr id="24" name="Picture Placeholder 4">
            <a:extLst>
              <a:ext uri="{FF2B5EF4-FFF2-40B4-BE49-F238E27FC236}">
                <a16:creationId xmlns:a16="http://schemas.microsoft.com/office/drawing/2014/main" id="{8792F4B6-F868-56A8-BED7-223B5DE86791}"/>
              </a:ext>
            </a:extLst>
          </p:cNvPr>
          <p:cNvSpPr>
            <a:spLocks noGrp="1"/>
          </p:cNvSpPr>
          <p:nvPr>
            <p:ph type="pic" sz="quarter" idx="21"/>
          </p:nvPr>
        </p:nvSpPr>
        <p:spPr>
          <a:xfrm>
            <a:off x="469557" y="1684338"/>
            <a:ext cx="2146300" cy="2146300"/>
          </a:xfrm>
          <a:solidFill>
            <a:schemeClr val="bg1">
              <a:lumMod val="85000"/>
            </a:schemeClr>
          </a:solidFill>
        </p:spPr>
        <p:txBody>
          <a:bodyPr/>
          <a:lstStyle/>
          <a:p>
            <a:endParaRPr lang="en-US" dirty="0"/>
          </a:p>
        </p:txBody>
      </p:sp>
      <p:sp>
        <p:nvSpPr>
          <p:cNvPr id="29" name="Picture Placeholder 4">
            <a:extLst>
              <a:ext uri="{FF2B5EF4-FFF2-40B4-BE49-F238E27FC236}">
                <a16:creationId xmlns:a16="http://schemas.microsoft.com/office/drawing/2014/main" id="{9A0D6FCA-2E17-F97C-3F85-85D3F895E50B}"/>
              </a:ext>
            </a:extLst>
          </p:cNvPr>
          <p:cNvSpPr>
            <a:spLocks noGrp="1"/>
          </p:cNvSpPr>
          <p:nvPr>
            <p:ph type="pic" sz="quarter" idx="22"/>
          </p:nvPr>
        </p:nvSpPr>
        <p:spPr>
          <a:xfrm>
            <a:off x="4000500" y="1684338"/>
            <a:ext cx="2146300" cy="2146300"/>
          </a:xfrm>
          <a:solidFill>
            <a:schemeClr val="bg1">
              <a:lumMod val="85000"/>
            </a:schemeClr>
          </a:solidFill>
        </p:spPr>
        <p:txBody>
          <a:bodyPr/>
          <a:lstStyle/>
          <a:p>
            <a:endParaRPr lang="en-US" dirty="0"/>
          </a:p>
        </p:txBody>
      </p:sp>
      <p:sp>
        <p:nvSpPr>
          <p:cNvPr id="3" name="object 22">
            <a:extLst>
              <a:ext uri="{FF2B5EF4-FFF2-40B4-BE49-F238E27FC236}">
                <a16:creationId xmlns:a16="http://schemas.microsoft.com/office/drawing/2014/main" id="{73F25654-23E7-CA75-7646-87A926C8B889}"/>
              </a:ext>
            </a:extLst>
          </p:cNvPr>
          <p:cNvSpPr txBox="1">
            <a:spLocks/>
          </p:cNvSpPr>
          <p:nvPr/>
        </p:nvSpPr>
        <p:spPr>
          <a:xfrm>
            <a:off x="7193279" y="9210641"/>
            <a:ext cx="192999" cy="142988"/>
          </a:xfrm>
          <a:prstGeom prst="rect">
            <a:avLst/>
          </a:prstGeom>
        </p:spPr>
        <p:txBody>
          <a:bodyPr vert="horz" wrap="square" lIns="0" tIns="4445" rIns="0" bIns="0" rtlCol="0">
            <a:spAutoFit/>
          </a:bodyPr>
          <a:lstStyle>
            <a:defPPr>
              <a:defRPr kern="0"/>
            </a:defPPr>
            <a:lvl1pPr>
              <a:defRPr sz="900" b="1" i="0">
                <a:solidFill>
                  <a:schemeClr val="bg1"/>
                </a:solidFill>
                <a:latin typeface="Moderat"/>
                <a:cs typeface="Moderat"/>
              </a:defRPr>
            </a:lvl1pPr>
          </a:lstStyle>
          <a:p>
            <a:pPr marL="38100">
              <a:spcBef>
                <a:spcPts val="35"/>
              </a:spcBef>
            </a:pPr>
            <a:r>
              <a:rPr lang="en-US" dirty="0"/>
              <a:t>10</a:t>
            </a:r>
          </a:p>
        </p:txBody>
      </p:sp>
      <p:sp>
        <p:nvSpPr>
          <p:cNvPr id="5" name="object 10">
            <a:extLst>
              <a:ext uri="{FF2B5EF4-FFF2-40B4-BE49-F238E27FC236}">
                <a16:creationId xmlns:a16="http://schemas.microsoft.com/office/drawing/2014/main" id="{D5D4A26D-8291-8C93-0DC1-B6AA974F0AEB}"/>
              </a:ext>
            </a:extLst>
          </p:cNvPr>
          <p:cNvSpPr txBox="1"/>
          <p:nvPr/>
        </p:nvSpPr>
        <p:spPr>
          <a:xfrm>
            <a:off x="444500" y="4066880"/>
            <a:ext cx="2994025" cy="687368"/>
          </a:xfrm>
          <a:prstGeom prst="rect">
            <a:avLst/>
          </a:prstGeom>
        </p:spPr>
        <p:txBody>
          <a:bodyPr vert="horz" wrap="square" lIns="0" tIns="30480" rIns="0" bIns="0" rtlCol="0">
            <a:spAutoFit/>
          </a:bodyPr>
          <a:lstStyle>
            <a:defPPr>
              <a:defRPr kern="0"/>
            </a:defPPr>
            <a:lvl1pPr marL="12700">
              <a:lnSpc>
                <a:spcPct val="100000"/>
              </a:lnSpc>
              <a:spcBef>
                <a:spcPts val="240"/>
              </a:spcBef>
              <a:defRPr sz="1600" b="1">
                <a:latin typeface="Arial" panose="020B0604020202020204" pitchFamily="34" charset="0"/>
                <a:cs typeface="Arial" panose="020B0604020202020204" pitchFamily="34" charset="0"/>
              </a:defRPr>
            </a:lvl1pPr>
          </a:lstStyle>
          <a:p>
            <a:r>
              <a:rPr lang="en-US" dirty="0"/>
              <a:t>Name</a:t>
            </a:r>
            <a:endParaRPr dirty="0"/>
          </a:p>
          <a:p>
            <a:pPr marR="5080">
              <a:lnSpc>
                <a:spcPts val="1400"/>
              </a:lnSpc>
              <a:spcBef>
                <a:spcPts val="185"/>
              </a:spcBef>
            </a:pPr>
            <a:r>
              <a:rPr lang="en-US" sz="1200" b="0" dirty="0"/>
              <a:t>Title</a:t>
            </a:r>
          </a:p>
          <a:p>
            <a:pPr marR="5080">
              <a:lnSpc>
                <a:spcPts val="1400"/>
              </a:lnSpc>
              <a:spcBef>
                <a:spcPts val="185"/>
              </a:spcBef>
            </a:pPr>
            <a:r>
              <a:rPr lang="en-US" sz="1200" b="0" dirty="0"/>
              <a:t>Brings [X] perspective to this convening</a:t>
            </a:r>
            <a:endParaRPr sz="1200" b="0" dirty="0"/>
          </a:p>
        </p:txBody>
      </p:sp>
      <p:sp>
        <p:nvSpPr>
          <p:cNvPr id="6" name="object 11">
            <a:extLst>
              <a:ext uri="{FF2B5EF4-FFF2-40B4-BE49-F238E27FC236}">
                <a16:creationId xmlns:a16="http://schemas.microsoft.com/office/drawing/2014/main" id="{70652C39-D27B-F1FB-8C01-FEEB213E33DD}"/>
              </a:ext>
            </a:extLst>
          </p:cNvPr>
          <p:cNvSpPr txBox="1"/>
          <p:nvPr/>
        </p:nvSpPr>
        <p:spPr>
          <a:xfrm>
            <a:off x="3987800" y="4066880"/>
            <a:ext cx="2880360" cy="687368"/>
          </a:xfrm>
          <a:prstGeom prst="rect">
            <a:avLst/>
          </a:prstGeom>
        </p:spPr>
        <p:txBody>
          <a:bodyPr vert="horz" wrap="square" lIns="0" tIns="30480" rIns="0" bIns="0" rtlCol="0">
            <a:spAutoFit/>
          </a:bodyPr>
          <a:lstStyle/>
          <a:p>
            <a:pPr marL="12700">
              <a:lnSpc>
                <a:spcPct val="100000"/>
              </a:lnSpc>
              <a:spcBef>
                <a:spcPts val="240"/>
              </a:spcBef>
            </a:pPr>
            <a:r>
              <a:rPr lang="en-US" sz="1600" b="1" dirty="0">
                <a:latin typeface="Arial" panose="020B0604020202020204" pitchFamily="34" charset="0"/>
                <a:cs typeface="Arial" panose="020B0604020202020204" pitchFamily="34" charset="0"/>
              </a:rPr>
              <a:t>Name</a:t>
            </a:r>
            <a:endParaRPr sz="1600" dirty="0">
              <a:latin typeface="Arial" panose="020B0604020202020204" pitchFamily="34" charset="0"/>
              <a:cs typeface="Arial" panose="020B0604020202020204" pitchFamily="34" charset="0"/>
            </a:endParaRPr>
          </a:p>
          <a:p>
            <a:pPr marL="12700" marR="5080">
              <a:lnSpc>
                <a:spcPts val="1400"/>
              </a:lnSpc>
              <a:spcBef>
                <a:spcPts val="185"/>
              </a:spcBef>
            </a:pPr>
            <a:r>
              <a:rPr lang="en-US" sz="1200" dirty="0">
                <a:latin typeface="Arial" panose="020B0604020202020204" pitchFamily="34" charset="0"/>
                <a:cs typeface="Arial" panose="020B0604020202020204" pitchFamily="34" charset="0"/>
              </a:rPr>
              <a:t>Title</a:t>
            </a:r>
          </a:p>
          <a:p>
            <a:pPr marL="12700" marR="5080">
              <a:lnSpc>
                <a:spcPts val="1400"/>
              </a:lnSpc>
              <a:spcBef>
                <a:spcPts val="185"/>
              </a:spcBef>
            </a:pPr>
            <a:r>
              <a:rPr lang="en-US" sz="1200" spc="-25" dirty="0">
                <a:latin typeface="Arial" panose="020B0604020202020204" pitchFamily="34" charset="0"/>
                <a:cs typeface="Arial" panose="020B0604020202020204" pitchFamily="34" charset="0"/>
              </a:rPr>
              <a:t>Brings [X] perspective to this convening</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5612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87800" y="5270500"/>
            <a:ext cx="3318510" cy="3829318"/>
          </a:xfrm>
          <a:prstGeom prst="rect">
            <a:avLst/>
          </a:prstGeom>
        </p:spPr>
        <p:txBody>
          <a:bodyPr vert="horz" wrap="square" lIns="0" tIns="12700" rIns="0" bIns="0" rtlCol="0">
            <a:spAutoFit/>
          </a:bodyPr>
          <a:lstStyle/>
          <a:p>
            <a:pPr marL="12700" marR="5080">
              <a:lnSpc>
                <a:spcPct val="116700"/>
              </a:lnSpc>
              <a:spcBef>
                <a:spcPts val="100"/>
              </a:spcBef>
            </a:pP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endParaRPr lang="en-US" sz="1000" spc="-10" dirty="0">
              <a:latin typeface="Arial" panose="020B0604020202020204" pitchFamily="34" charset="0"/>
              <a:cs typeface="Arial" panose="020B0604020202020204" pitchFamily="34" charset="0"/>
            </a:endParaRP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Conectum</a:t>
            </a:r>
            <a:r>
              <a:rPr lang="en-US" sz="1000" dirty="0">
                <a:latin typeface="Arial" panose="020B0604020202020204" pitchFamily="34" charset="0"/>
                <a:cs typeface="Arial" panose="020B0604020202020204" pitchFamily="34" charset="0"/>
              </a:rPr>
              <a:t> arum </a:t>
            </a:r>
            <a:r>
              <a:rPr lang="en-US" sz="1000" dirty="0" err="1">
                <a:latin typeface="Arial" panose="020B0604020202020204" pitchFamily="34" charset="0"/>
                <a:cs typeface="Arial" panose="020B0604020202020204" pitchFamily="34" charset="0"/>
              </a:rPr>
              <a:t>etus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Ullaut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etur</a:t>
            </a:r>
            <a:r>
              <a:rPr lang="en-US" sz="1000" dirty="0">
                <a:latin typeface="Arial" panose="020B0604020202020204" pitchFamily="34" charset="0"/>
                <a:cs typeface="Arial" panose="020B0604020202020204" pitchFamily="34" charset="0"/>
              </a:rPr>
              <a:t> sit, </a:t>
            </a:r>
            <a:r>
              <a:rPr lang="en-US" sz="1000" dirty="0" err="1">
                <a:latin typeface="Arial" panose="020B0604020202020204" pitchFamily="34" charset="0"/>
                <a:cs typeface="Arial" panose="020B0604020202020204" pitchFamily="34" charset="0"/>
              </a:rPr>
              <a:t>seni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temquos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earitiam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voloreium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magnimus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ad</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 </a:t>
            </a:r>
            <a:r>
              <a:rPr lang="en-US" sz="1000" spc="-10" dirty="0" err="1">
                <a:latin typeface="Arial" panose="020B0604020202020204" pitchFamily="34" charset="0"/>
                <a:cs typeface="Arial" panose="020B0604020202020204" pitchFamily="34" charset="0"/>
              </a:rPr>
              <a:t>eiuntot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atemporat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earum</a:t>
            </a:r>
            <a:r>
              <a:rPr lang="en-US" sz="1000" dirty="0">
                <a:latin typeface="Arial" panose="020B0604020202020204" pitchFamily="34" charset="0"/>
                <a:cs typeface="Arial" panose="020B0604020202020204" pitchFamily="34" charset="0"/>
              </a:rPr>
              <a:t> is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solum</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 </a:t>
            </a:r>
            <a:r>
              <a:rPr lang="en-US" sz="1000" dirty="0" err="1">
                <a:latin typeface="Arial" panose="020B0604020202020204" pitchFamily="34" charset="0"/>
                <a:cs typeface="Arial" panose="020B0604020202020204" pitchFamily="34" charset="0"/>
              </a:rPr>
              <a:t>abor</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eventior</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sequaest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quossit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aliquis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conectem</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volorenim</a:t>
            </a:r>
            <a:r>
              <a:rPr lang="en-US" sz="1000" spc="-5" dirty="0">
                <a:latin typeface="Arial" panose="020B0604020202020204" pitchFamily="34" charset="0"/>
                <a:cs typeface="Arial" panose="020B0604020202020204" pitchFamily="34" charset="0"/>
              </a:rPr>
              <a:t> </a:t>
            </a:r>
            <a:r>
              <a:rPr lang="en-US" sz="1000" spc="-25" dirty="0">
                <a:latin typeface="Arial" panose="020B0604020202020204" pitchFamily="34" charset="0"/>
                <a:cs typeface="Arial" panose="020B0604020202020204" pitchFamily="34" charset="0"/>
              </a:rPr>
              <a:t>qui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mo</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essum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eosam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hillesequo</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velibus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sim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verum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volumen</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daerum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Qui </a:t>
            </a:r>
            <a:r>
              <a:rPr lang="en-US" sz="1000" spc="-10" dirty="0" err="1">
                <a:latin typeface="Arial" panose="020B0604020202020204" pitchFamily="34" charset="0"/>
                <a:cs typeface="Arial" panose="020B0604020202020204" pitchFamily="34" charset="0"/>
              </a:rPr>
              <a:t>volupiet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omnisquunti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 as </a:t>
            </a:r>
            <a:r>
              <a:rPr lang="en-US" sz="1000" dirty="0" err="1">
                <a:latin typeface="Arial" panose="020B0604020202020204" pitchFamily="34" charset="0"/>
                <a:cs typeface="Arial" panose="020B0604020202020204" pitchFamily="34" charset="0"/>
              </a:rPr>
              <a:t>eum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eosti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officaborro</a:t>
            </a:r>
            <a:r>
              <a:rPr lang="en-US" sz="1000" dirty="0">
                <a:latin typeface="Arial" panose="020B0604020202020204" pitchFamily="34" charset="0"/>
                <a:cs typeface="Arial" panose="020B0604020202020204" pitchFamily="34" charset="0"/>
              </a:rPr>
              <a:t> que </a:t>
            </a:r>
            <a:r>
              <a:rPr lang="en-US" sz="1000" spc="-10" dirty="0" err="1">
                <a:latin typeface="Arial" panose="020B0604020202020204" pitchFamily="34" charset="0"/>
                <a:cs typeface="Arial" panose="020B0604020202020204" pitchFamily="34" charset="0"/>
              </a:rPr>
              <a:t>volorro</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Conectum</a:t>
            </a:r>
            <a:r>
              <a:rPr lang="en-US" sz="1000" dirty="0">
                <a:latin typeface="Arial" panose="020B0604020202020204" pitchFamily="34" charset="0"/>
                <a:cs typeface="Arial" panose="020B0604020202020204" pitchFamily="34" charset="0"/>
              </a:rPr>
              <a:t> arum </a:t>
            </a:r>
            <a:r>
              <a:rPr lang="en-US" sz="1000" dirty="0" err="1">
                <a:latin typeface="Arial" panose="020B0604020202020204" pitchFamily="34" charset="0"/>
                <a:cs typeface="Arial" panose="020B0604020202020204" pitchFamily="34" charset="0"/>
              </a:rPr>
              <a:t>etus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Ullaut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etur</a:t>
            </a:r>
            <a:r>
              <a:rPr lang="en-US" sz="1000" dirty="0">
                <a:latin typeface="Arial" panose="020B0604020202020204" pitchFamily="34" charset="0"/>
                <a:cs typeface="Arial" panose="020B0604020202020204" pitchFamily="34" charset="0"/>
              </a:rPr>
              <a:t> sit, </a:t>
            </a:r>
            <a:r>
              <a:rPr lang="en-US" sz="1000" dirty="0" err="1">
                <a:latin typeface="Arial" panose="020B0604020202020204" pitchFamily="34" charset="0"/>
                <a:cs typeface="Arial" panose="020B0604020202020204" pitchFamily="34" charset="0"/>
              </a:rPr>
              <a:t>seni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temquos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earitiam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voloreium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magnimus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ad</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 </a:t>
            </a:r>
            <a:r>
              <a:rPr lang="en-US" sz="1000" spc="-10" dirty="0" err="1">
                <a:latin typeface="Arial" panose="020B0604020202020204" pitchFamily="34" charset="0"/>
                <a:cs typeface="Arial" panose="020B0604020202020204" pitchFamily="34" charset="0"/>
              </a:rPr>
              <a:t>eiuntot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atemporat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earum</a:t>
            </a:r>
            <a:r>
              <a:rPr lang="en-US" sz="1000" dirty="0">
                <a:latin typeface="Arial" panose="020B0604020202020204" pitchFamily="34" charset="0"/>
                <a:cs typeface="Arial" panose="020B0604020202020204" pitchFamily="34" charset="0"/>
              </a:rPr>
              <a:t> is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solum</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 </a:t>
            </a:r>
            <a:r>
              <a:rPr lang="en-US" sz="1000" dirty="0" err="1">
                <a:latin typeface="Arial" panose="020B0604020202020204" pitchFamily="34" charset="0"/>
                <a:cs typeface="Arial" panose="020B0604020202020204" pitchFamily="34" charset="0"/>
              </a:rPr>
              <a:t>abor</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eventior</a:t>
            </a:r>
            <a:r>
              <a:rPr lang="en-US" sz="1000" spc="-10" dirty="0">
                <a:latin typeface="Arial" panose="020B0604020202020204" pitchFamily="34" charset="0"/>
                <a:cs typeface="Arial" panose="020B0604020202020204" pitchFamily="34" charset="0"/>
              </a:rPr>
              <a:t>.</a:t>
            </a:r>
          </a:p>
          <a:p>
            <a:pPr marL="12700" marR="5080">
              <a:lnSpc>
                <a:spcPct val="116700"/>
              </a:lnSpc>
            </a:pPr>
            <a:endParaRPr sz="1000" dirty="0">
              <a:latin typeface="Arial" panose="020B0604020202020204" pitchFamily="34" charset="0"/>
              <a:cs typeface="Arial" panose="020B0604020202020204" pitchFamily="34" charset="0"/>
            </a:endParaRPr>
          </a:p>
        </p:txBody>
      </p:sp>
      <p:sp>
        <p:nvSpPr>
          <p:cNvPr id="4" name="object 4"/>
          <p:cNvSpPr txBox="1"/>
          <p:nvPr/>
        </p:nvSpPr>
        <p:spPr>
          <a:xfrm>
            <a:off x="444500" y="5270500"/>
            <a:ext cx="3228340" cy="4407938"/>
          </a:xfrm>
          <a:prstGeom prst="rect">
            <a:avLst/>
          </a:prstGeom>
        </p:spPr>
        <p:txBody>
          <a:bodyPr vert="horz" wrap="square" lIns="0" tIns="12700" rIns="0" bIns="0" rtlCol="0">
            <a:spAutoFit/>
          </a:bodyPr>
          <a:lstStyle/>
          <a:p>
            <a:pPr marL="12700" marR="5080">
              <a:lnSpc>
                <a:spcPct val="116700"/>
              </a:lnSpc>
              <a:spcBef>
                <a:spcPts val="100"/>
              </a:spcBef>
            </a:pP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endParaRPr lang="en-US" sz="1000" spc="-10" dirty="0">
              <a:latin typeface="Arial" panose="020B0604020202020204" pitchFamily="34" charset="0"/>
              <a:cs typeface="Arial" panose="020B0604020202020204" pitchFamily="34" charset="0"/>
            </a:endParaRP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Conectum</a:t>
            </a:r>
            <a:r>
              <a:rPr lang="en-US" sz="1000" dirty="0">
                <a:latin typeface="Arial" panose="020B0604020202020204" pitchFamily="34" charset="0"/>
                <a:cs typeface="Arial" panose="020B0604020202020204" pitchFamily="34" charset="0"/>
              </a:rPr>
              <a:t> arum </a:t>
            </a:r>
            <a:r>
              <a:rPr lang="en-US" sz="1000" dirty="0" err="1">
                <a:latin typeface="Arial" panose="020B0604020202020204" pitchFamily="34" charset="0"/>
                <a:cs typeface="Arial" panose="020B0604020202020204" pitchFamily="34" charset="0"/>
              </a:rPr>
              <a:t>etus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Ullaut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etur</a:t>
            </a:r>
            <a:r>
              <a:rPr lang="en-US" sz="1000" dirty="0">
                <a:latin typeface="Arial" panose="020B0604020202020204" pitchFamily="34" charset="0"/>
                <a:cs typeface="Arial" panose="020B0604020202020204" pitchFamily="34" charset="0"/>
              </a:rPr>
              <a:t> sit, </a:t>
            </a:r>
            <a:r>
              <a:rPr lang="en-US" sz="1000" dirty="0" err="1">
                <a:latin typeface="Arial" panose="020B0604020202020204" pitchFamily="34" charset="0"/>
                <a:cs typeface="Arial" panose="020B0604020202020204" pitchFamily="34" charset="0"/>
              </a:rPr>
              <a:t>seni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temquos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earitiam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voloreium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magnimus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ad</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 </a:t>
            </a:r>
            <a:r>
              <a:rPr lang="en-US" sz="1000" spc="-10" dirty="0" err="1">
                <a:latin typeface="Arial" panose="020B0604020202020204" pitchFamily="34" charset="0"/>
                <a:cs typeface="Arial" panose="020B0604020202020204" pitchFamily="34" charset="0"/>
              </a:rPr>
              <a:t>eiuntot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atemporat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earum</a:t>
            </a:r>
            <a:r>
              <a:rPr lang="en-US" sz="1000" dirty="0">
                <a:latin typeface="Arial" panose="020B0604020202020204" pitchFamily="34" charset="0"/>
                <a:cs typeface="Arial" panose="020B0604020202020204" pitchFamily="34" charset="0"/>
              </a:rPr>
              <a:t> is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solum</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 </a:t>
            </a:r>
            <a:r>
              <a:rPr lang="en-US" sz="1000" dirty="0" err="1">
                <a:latin typeface="Arial" panose="020B0604020202020204" pitchFamily="34" charset="0"/>
                <a:cs typeface="Arial" panose="020B0604020202020204" pitchFamily="34" charset="0"/>
              </a:rPr>
              <a:t>abor</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eventior</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sequaest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quossit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aliquis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conectem</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volorenim</a:t>
            </a:r>
            <a:r>
              <a:rPr lang="en-US" sz="1000" spc="-5" dirty="0">
                <a:latin typeface="Arial" panose="020B0604020202020204" pitchFamily="34" charset="0"/>
                <a:cs typeface="Arial" panose="020B0604020202020204" pitchFamily="34" charset="0"/>
              </a:rPr>
              <a:t> </a:t>
            </a:r>
            <a:r>
              <a:rPr lang="en-US" sz="1000" spc="-25" dirty="0">
                <a:latin typeface="Arial" panose="020B0604020202020204" pitchFamily="34" charset="0"/>
                <a:cs typeface="Arial" panose="020B0604020202020204" pitchFamily="34" charset="0"/>
              </a:rPr>
              <a:t>qui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mo</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essum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eosam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hillesequo</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velibus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sim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verum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volumen</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daerum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Qui </a:t>
            </a:r>
            <a:r>
              <a:rPr lang="en-US" sz="1000" spc="-10" dirty="0" err="1">
                <a:latin typeface="Arial" panose="020B0604020202020204" pitchFamily="34" charset="0"/>
                <a:cs typeface="Arial" panose="020B0604020202020204" pitchFamily="34" charset="0"/>
              </a:rPr>
              <a:t>volupiet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omnisquunti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 as </a:t>
            </a:r>
            <a:r>
              <a:rPr lang="en-US" sz="1000" dirty="0" err="1">
                <a:latin typeface="Arial" panose="020B0604020202020204" pitchFamily="34" charset="0"/>
                <a:cs typeface="Arial" panose="020B0604020202020204" pitchFamily="34" charset="0"/>
              </a:rPr>
              <a:t>eum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eosti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officaborro</a:t>
            </a:r>
            <a:r>
              <a:rPr lang="en-US" sz="1000" dirty="0">
                <a:latin typeface="Arial" panose="020B0604020202020204" pitchFamily="34" charset="0"/>
                <a:cs typeface="Arial" panose="020B0604020202020204" pitchFamily="34" charset="0"/>
              </a:rPr>
              <a:t> que </a:t>
            </a:r>
            <a:r>
              <a:rPr lang="en-US" sz="1000" spc="-10" dirty="0" err="1">
                <a:latin typeface="Arial" panose="020B0604020202020204" pitchFamily="34" charset="0"/>
                <a:cs typeface="Arial" panose="020B0604020202020204" pitchFamily="34" charset="0"/>
              </a:rPr>
              <a:t>volorro</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Conectum</a:t>
            </a:r>
            <a:r>
              <a:rPr lang="en-US" sz="1000" dirty="0">
                <a:latin typeface="Arial" panose="020B0604020202020204" pitchFamily="34" charset="0"/>
                <a:cs typeface="Arial" panose="020B0604020202020204" pitchFamily="34" charset="0"/>
              </a:rPr>
              <a:t> arum </a:t>
            </a:r>
            <a:r>
              <a:rPr lang="en-US" sz="1000" dirty="0" err="1">
                <a:latin typeface="Arial" panose="020B0604020202020204" pitchFamily="34" charset="0"/>
                <a:cs typeface="Arial" panose="020B0604020202020204" pitchFamily="34" charset="0"/>
              </a:rPr>
              <a:t>etus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Ullaut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etur</a:t>
            </a:r>
            <a:r>
              <a:rPr lang="en-US" sz="1000" dirty="0">
                <a:latin typeface="Arial" panose="020B0604020202020204" pitchFamily="34" charset="0"/>
                <a:cs typeface="Arial" panose="020B0604020202020204" pitchFamily="34" charset="0"/>
              </a:rPr>
              <a:t> sit, </a:t>
            </a:r>
            <a:r>
              <a:rPr lang="en-US" sz="1000" dirty="0" err="1">
                <a:latin typeface="Arial" panose="020B0604020202020204" pitchFamily="34" charset="0"/>
                <a:cs typeface="Arial" panose="020B0604020202020204" pitchFamily="34" charset="0"/>
              </a:rPr>
              <a:t>seni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temquos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earitiam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voloreium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magnimus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ad</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 </a:t>
            </a:r>
            <a:r>
              <a:rPr lang="en-US" sz="1000" spc="-10" dirty="0" err="1">
                <a:latin typeface="Arial" panose="020B0604020202020204" pitchFamily="34" charset="0"/>
                <a:cs typeface="Arial" panose="020B0604020202020204" pitchFamily="34" charset="0"/>
              </a:rPr>
              <a:t>eiuntot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atemporat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earum</a:t>
            </a:r>
            <a:r>
              <a:rPr lang="en-US" sz="1000" dirty="0">
                <a:latin typeface="Arial" panose="020B0604020202020204" pitchFamily="34" charset="0"/>
                <a:cs typeface="Arial" panose="020B0604020202020204" pitchFamily="34" charset="0"/>
              </a:rPr>
              <a:t> is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solum</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 </a:t>
            </a:r>
            <a:r>
              <a:rPr lang="en-US" sz="1000" dirty="0" err="1">
                <a:latin typeface="Arial" panose="020B0604020202020204" pitchFamily="34" charset="0"/>
                <a:cs typeface="Arial" panose="020B0604020202020204" pitchFamily="34" charset="0"/>
              </a:rPr>
              <a:t>abor</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eventior</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endParaRPr lang="en-US" sz="1000" dirty="0">
              <a:latin typeface="Arial" panose="020B0604020202020204" pitchFamily="34" charset="0"/>
              <a:cs typeface="Arial" panose="020B0604020202020204" pitchFamily="34" charset="0"/>
            </a:endParaRPr>
          </a:p>
          <a:p>
            <a:pPr marL="12700" marR="8890">
              <a:lnSpc>
                <a:spcPct val="116700"/>
              </a:lnSpc>
            </a:pPr>
            <a:endParaRPr lang="en-US" sz="1000" dirty="0">
              <a:latin typeface="Arial" panose="020B0604020202020204" pitchFamily="34" charset="0"/>
              <a:cs typeface="Arial" panose="020B0604020202020204" pitchFamily="34" charset="0"/>
            </a:endParaRPr>
          </a:p>
          <a:p>
            <a:pPr marL="12700" marR="5080">
              <a:lnSpc>
                <a:spcPct val="116700"/>
              </a:lnSpc>
              <a:spcBef>
                <a:spcPts val="100"/>
              </a:spcBef>
            </a:pPr>
            <a:endParaRPr lang="en-US" sz="1000" dirty="0">
              <a:latin typeface="Arial" panose="020B0604020202020204" pitchFamily="34" charset="0"/>
              <a:cs typeface="Arial" panose="020B0604020202020204" pitchFamily="34" charset="0"/>
            </a:endParaRPr>
          </a:p>
          <a:p>
            <a:pPr marL="12700" marR="5080">
              <a:lnSpc>
                <a:spcPct val="116700"/>
              </a:lnSpc>
              <a:spcBef>
                <a:spcPts val="100"/>
              </a:spcBef>
            </a:pPr>
            <a:endParaRPr sz="1000" dirty="0">
              <a:latin typeface="Arial" panose="020B0604020202020204" pitchFamily="34" charset="0"/>
              <a:cs typeface="Arial" panose="020B0604020202020204" pitchFamily="34" charset="0"/>
            </a:endParaRPr>
          </a:p>
        </p:txBody>
      </p:sp>
      <p:sp>
        <p:nvSpPr>
          <p:cNvPr id="14" name="object 14"/>
          <p:cNvSpPr txBox="1">
            <a:spLocks noGrp="1"/>
          </p:cNvSpPr>
          <p:nvPr>
            <p:ph type="ftr" sz="quarter" idx="5"/>
          </p:nvPr>
        </p:nvSpPr>
        <p:spPr>
          <a:prstGeom prst="rect">
            <a:avLst/>
          </a:prstGeom>
        </p:spPr>
        <p:txBody>
          <a:bodyPr vert="horz" wrap="square" lIns="0" tIns="4445" rIns="0" bIns="0" rtlCol="0">
            <a:spAutoFit/>
          </a:bodyPr>
          <a:lstStyle/>
          <a:p>
            <a:pPr marL="12700">
              <a:lnSpc>
                <a:spcPct val="100000"/>
              </a:lnSpc>
              <a:spcBef>
                <a:spcPts val="35"/>
              </a:spcBef>
            </a:pPr>
            <a:r>
              <a:rPr dirty="0"/>
              <a:t>BELLAGIO</a:t>
            </a:r>
            <a:r>
              <a:rPr spc="5" dirty="0"/>
              <a:t> </a:t>
            </a:r>
            <a:r>
              <a:rPr spc="-10" dirty="0"/>
              <a:t>CENTER</a:t>
            </a:r>
          </a:p>
        </p:txBody>
      </p:sp>
      <p:sp>
        <p:nvSpPr>
          <p:cNvPr id="12" name="object 12"/>
          <p:cNvSpPr txBox="1">
            <a:spLocks noGrp="1"/>
          </p:cNvSpPr>
          <p:nvPr>
            <p:ph type="title"/>
          </p:nvPr>
        </p:nvSpPr>
        <p:spPr>
          <a:xfrm>
            <a:off x="446957" y="403093"/>
            <a:ext cx="2905843" cy="397545"/>
          </a:xfrm>
          <a:prstGeom prst="rect">
            <a:avLst/>
          </a:prstGeom>
        </p:spPr>
        <p:txBody>
          <a:bodyPr vert="horz" wrap="square" lIns="0" tIns="12700" rIns="0" bIns="0" rtlCol="0">
            <a:spAutoFit/>
          </a:bodyPr>
          <a:lstStyle/>
          <a:p>
            <a:pPr marL="12700">
              <a:lnSpc>
                <a:spcPct val="100000"/>
              </a:lnSpc>
              <a:spcBef>
                <a:spcPts val="100"/>
              </a:spcBef>
            </a:pPr>
            <a:r>
              <a:rPr spc="-25" dirty="0">
                <a:latin typeface="Arial" panose="020B0604020202020204" pitchFamily="34" charset="0"/>
                <a:cs typeface="Arial" panose="020B0604020202020204" pitchFamily="34" charset="0"/>
              </a:rPr>
              <a:t>Biographies</a:t>
            </a:r>
          </a:p>
        </p:txBody>
      </p:sp>
      <p:sp>
        <p:nvSpPr>
          <p:cNvPr id="15" name="Oval 14">
            <a:extLst>
              <a:ext uri="{FF2B5EF4-FFF2-40B4-BE49-F238E27FC236}">
                <a16:creationId xmlns:a16="http://schemas.microsoft.com/office/drawing/2014/main" id="{F960EB73-1ECE-C55E-ACD0-A0AEE6E1A602}"/>
              </a:ext>
            </a:extLst>
          </p:cNvPr>
          <p:cNvSpPr/>
          <p:nvPr/>
        </p:nvSpPr>
        <p:spPr>
          <a:xfrm>
            <a:off x="7200264" y="9199232"/>
            <a:ext cx="192999" cy="1929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bject 8">
            <a:extLst>
              <a:ext uri="{FF2B5EF4-FFF2-40B4-BE49-F238E27FC236}">
                <a16:creationId xmlns:a16="http://schemas.microsoft.com/office/drawing/2014/main" id="{E52B5C05-C6EF-0C75-C67E-E4E3DBF94FC6}"/>
              </a:ext>
            </a:extLst>
          </p:cNvPr>
          <p:cNvSpPr/>
          <p:nvPr/>
        </p:nvSpPr>
        <p:spPr>
          <a:xfrm>
            <a:off x="457200" y="4038950"/>
            <a:ext cx="3314700" cy="0"/>
          </a:xfrm>
          <a:custGeom>
            <a:avLst/>
            <a:gdLst/>
            <a:ahLst/>
            <a:cxnLst/>
            <a:rect l="l" t="t" r="r" b="b"/>
            <a:pathLst>
              <a:path w="3314700">
                <a:moveTo>
                  <a:pt x="0" y="0"/>
                </a:moveTo>
                <a:lnTo>
                  <a:pt x="3314700" y="0"/>
                </a:lnTo>
              </a:path>
            </a:pathLst>
          </a:custGeom>
          <a:ln w="6350"/>
        </p:spPr>
        <p:style>
          <a:lnRef idx="1">
            <a:schemeClr val="dk1"/>
          </a:lnRef>
          <a:fillRef idx="0">
            <a:schemeClr val="dk1"/>
          </a:fillRef>
          <a:effectRef idx="0">
            <a:schemeClr val="dk1"/>
          </a:effectRef>
          <a:fontRef idx="minor">
            <a:schemeClr val="tx1"/>
          </a:fontRef>
        </p:style>
        <p:txBody>
          <a:bodyPr wrap="square" lIns="0" tIns="0" rIns="0" bIns="0" rtlCol="0"/>
          <a:lstStyle/>
          <a:p>
            <a:endParaRPr/>
          </a:p>
        </p:txBody>
      </p:sp>
      <p:sp>
        <p:nvSpPr>
          <p:cNvPr id="22" name="object 8">
            <a:extLst>
              <a:ext uri="{FF2B5EF4-FFF2-40B4-BE49-F238E27FC236}">
                <a16:creationId xmlns:a16="http://schemas.microsoft.com/office/drawing/2014/main" id="{F2D57C23-3BAD-9946-1C6F-B285B1FB2900}"/>
              </a:ext>
            </a:extLst>
          </p:cNvPr>
          <p:cNvSpPr/>
          <p:nvPr/>
        </p:nvSpPr>
        <p:spPr>
          <a:xfrm>
            <a:off x="3994878" y="4038950"/>
            <a:ext cx="3314700" cy="0"/>
          </a:xfrm>
          <a:custGeom>
            <a:avLst/>
            <a:gdLst/>
            <a:ahLst/>
            <a:cxnLst/>
            <a:rect l="l" t="t" r="r" b="b"/>
            <a:pathLst>
              <a:path w="3314700">
                <a:moveTo>
                  <a:pt x="0" y="0"/>
                </a:moveTo>
                <a:lnTo>
                  <a:pt x="3314700" y="0"/>
                </a:lnTo>
              </a:path>
            </a:pathLst>
          </a:custGeom>
          <a:ln w="6350">
            <a:solidFill>
              <a:schemeClr val="tx1"/>
            </a:solidFill>
          </a:ln>
        </p:spPr>
        <p:txBody>
          <a:bodyPr wrap="square" lIns="0" tIns="0" rIns="0" bIns="0" rtlCol="0"/>
          <a:lstStyle/>
          <a:p>
            <a:endParaRPr/>
          </a:p>
        </p:txBody>
      </p:sp>
      <p:sp>
        <p:nvSpPr>
          <p:cNvPr id="25" name="object 8">
            <a:extLst>
              <a:ext uri="{FF2B5EF4-FFF2-40B4-BE49-F238E27FC236}">
                <a16:creationId xmlns:a16="http://schemas.microsoft.com/office/drawing/2014/main" id="{A725C265-0BD1-E38D-4A59-AA51E0A340D6}"/>
              </a:ext>
            </a:extLst>
          </p:cNvPr>
          <p:cNvSpPr/>
          <p:nvPr/>
        </p:nvSpPr>
        <p:spPr>
          <a:xfrm>
            <a:off x="457200" y="4983330"/>
            <a:ext cx="3314700" cy="0"/>
          </a:xfrm>
          <a:custGeom>
            <a:avLst/>
            <a:gdLst/>
            <a:ahLst/>
            <a:cxnLst/>
            <a:rect l="l" t="t" r="r" b="b"/>
            <a:pathLst>
              <a:path w="3314700">
                <a:moveTo>
                  <a:pt x="0" y="0"/>
                </a:moveTo>
                <a:lnTo>
                  <a:pt x="3314700" y="0"/>
                </a:lnTo>
              </a:path>
            </a:pathLst>
          </a:custGeom>
          <a:ln w="6350"/>
        </p:spPr>
        <p:style>
          <a:lnRef idx="1">
            <a:schemeClr val="dk1"/>
          </a:lnRef>
          <a:fillRef idx="0">
            <a:schemeClr val="dk1"/>
          </a:fillRef>
          <a:effectRef idx="0">
            <a:schemeClr val="dk1"/>
          </a:effectRef>
          <a:fontRef idx="minor">
            <a:schemeClr val="tx1"/>
          </a:fontRef>
        </p:style>
        <p:txBody>
          <a:bodyPr wrap="square" lIns="0" tIns="0" rIns="0" bIns="0" rtlCol="0"/>
          <a:lstStyle/>
          <a:p>
            <a:endParaRPr/>
          </a:p>
        </p:txBody>
      </p:sp>
      <p:sp>
        <p:nvSpPr>
          <p:cNvPr id="26" name="object 8">
            <a:extLst>
              <a:ext uri="{FF2B5EF4-FFF2-40B4-BE49-F238E27FC236}">
                <a16:creationId xmlns:a16="http://schemas.microsoft.com/office/drawing/2014/main" id="{AB0FBFD9-8992-CE13-42CF-4F09CBD0B122}"/>
              </a:ext>
            </a:extLst>
          </p:cNvPr>
          <p:cNvSpPr/>
          <p:nvPr/>
        </p:nvSpPr>
        <p:spPr>
          <a:xfrm>
            <a:off x="4009869" y="4983330"/>
            <a:ext cx="3314700" cy="0"/>
          </a:xfrm>
          <a:custGeom>
            <a:avLst/>
            <a:gdLst/>
            <a:ahLst/>
            <a:cxnLst/>
            <a:rect l="l" t="t" r="r" b="b"/>
            <a:pathLst>
              <a:path w="3314700">
                <a:moveTo>
                  <a:pt x="0" y="0"/>
                </a:moveTo>
                <a:lnTo>
                  <a:pt x="3314700" y="0"/>
                </a:lnTo>
              </a:path>
            </a:pathLst>
          </a:custGeom>
          <a:ln w="6350"/>
        </p:spPr>
        <p:style>
          <a:lnRef idx="1">
            <a:schemeClr val="dk1"/>
          </a:lnRef>
          <a:fillRef idx="0">
            <a:schemeClr val="dk1"/>
          </a:fillRef>
          <a:effectRef idx="0">
            <a:schemeClr val="dk1"/>
          </a:effectRef>
          <a:fontRef idx="minor">
            <a:schemeClr val="tx1"/>
          </a:fontRef>
        </p:style>
        <p:txBody>
          <a:bodyPr wrap="square" lIns="0" tIns="0" rIns="0" bIns="0" rtlCol="0"/>
          <a:lstStyle/>
          <a:p>
            <a:endParaRPr/>
          </a:p>
        </p:txBody>
      </p:sp>
      <p:sp>
        <p:nvSpPr>
          <p:cNvPr id="24" name="Picture Placeholder 4">
            <a:extLst>
              <a:ext uri="{FF2B5EF4-FFF2-40B4-BE49-F238E27FC236}">
                <a16:creationId xmlns:a16="http://schemas.microsoft.com/office/drawing/2014/main" id="{8792F4B6-F868-56A8-BED7-223B5DE86791}"/>
              </a:ext>
            </a:extLst>
          </p:cNvPr>
          <p:cNvSpPr>
            <a:spLocks noGrp="1"/>
          </p:cNvSpPr>
          <p:nvPr>
            <p:ph type="pic" sz="quarter" idx="21"/>
          </p:nvPr>
        </p:nvSpPr>
        <p:spPr>
          <a:xfrm>
            <a:off x="469557" y="1684338"/>
            <a:ext cx="2146300" cy="2146300"/>
          </a:xfrm>
          <a:solidFill>
            <a:schemeClr val="bg1">
              <a:lumMod val="85000"/>
            </a:schemeClr>
          </a:solidFill>
        </p:spPr>
        <p:txBody>
          <a:bodyPr/>
          <a:lstStyle/>
          <a:p>
            <a:endParaRPr lang="en-US" dirty="0"/>
          </a:p>
        </p:txBody>
      </p:sp>
      <p:sp>
        <p:nvSpPr>
          <p:cNvPr id="29" name="Picture Placeholder 4">
            <a:extLst>
              <a:ext uri="{FF2B5EF4-FFF2-40B4-BE49-F238E27FC236}">
                <a16:creationId xmlns:a16="http://schemas.microsoft.com/office/drawing/2014/main" id="{9A0D6FCA-2E17-F97C-3F85-85D3F895E50B}"/>
              </a:ext>
            </a:extLst>
          </p:cNvPr>
          <p:cNvSpPr>
            <a:spLocks noGrp="1"/>
          </p:cNvSpPr>
          <p:nvPr>
            <p:ph type="pic" sz="quarter" idx="22"/>
          </p:nvPr>
        </p:nvSpPr>
        <p:spPr>
          <a:xfrm>
            <a:off x="4000500" y="1684338"/>
            <a:ext cx="2146300" cy="2146300"/>
          </a:xfrm>
          <a:solidFill>
            <a:schemeClr val="bg1">
              <a:lumMod val="85000"/>
            </a:schemeClr>
          </a:solidFill>
        </p:spPr>
        <p:txBody>
          <a:bodyPr/>
          <a:lstStyle/>
          <a:p>
            <a:endParaRPr lang="en-US" dirty="0"/>
          </a:p>
        </p:txBody>
      </p:sp>
      <p:sp>
        <p:nvSpPr>
          <p:cNvPr id="3" name="object 22">
            <a:extLst>
              <a:ext uri="{FF2B5EF4-FFF2-40B4-BE49-F238E27FC236}">
                <a16:creationId xmlns:a16="http://schemas.microsoft.com/office/drawing/2014/main" id="{50B23D83-8481-ED9D-B079-EB8AA61EA82C}"/>
              </a:ext>
            </a:extLst>
          </p:cNvPr>
          <p:cNvSpPr txBox="1">
            <a:spLocks/>
          </p:cNvSpPr>
          <p:nvPr/>
        </p:nvSpPr>
        <p:spPr>
          <a:xfrm>
            <a:off x="7193279" y="9210641"/>
            <a:ext cx="192999" cy="142988"/>
          </a:xfrm>
          <a:prstGeom prst="rect">
            <a:avLst/>
          </a:prstGeom>
        </p:spPr>
        <p:txBody>
          <a:bodyPr vert="horz" wrap="square" lIns="0" tIns="4445" rIns="0" bIns="0" rtlCol="0">
            <a:spAutoFit/>
          </a:bodyPr>
          <a:lstStyle>
            <a:defPPr>
              <a:defRPr kern="0"/>
            </a:defPPr>
            <a:lvl1pPr>
              <a:defRPr sz="900" b="1" i="0">
                <a:solidFill>
                  <a:schemeClr val="bg1"/>
                </a:solidFill>
                <a:latin typeface="Moderat"/>
                <a:cs typeface="Moderat"/>
              </a:defRPr>
            </a:lvl1pPr>
          </a:lstStyle>
          <a:p>
            <a:pPr marL="38100">
              <a:spcBef>
                <a:spcPts val="35"/>
              </a:spcBef>
            </a:pPr>
            <a:r>
              <a:rPr lang="en-US" dirty="0"/>
              <a:t>11</a:t>
            </a:r>
          </a:p>
        </p:txBody>
      </p:sp>
      <p:sp>
        <p:nvSpPr>
          <p:cNvPr id="5" name="object 10">
            <a:extLst>
              <a:ext uri="{FF2B5EF4-FFF2-40B4-BE49-F238E27FC236}">
                <a16:creationId xmlns:a16="http://schemas.microsoft.com/office/drawing/2014/main" id="{D2FB50E7-F4ED-C5F4-F5B2-1C14EAC2C4D0}"/>
              </a:ext>
            </a:extLst>
          </p:cNvPr>
          <p:cNvSpPr txBox="1"/>
          <p:nvPr/>
        </p:nvSpPr>
        <p:spPr>
          <a:xfrm>
            <a:off x="444500" y="4066880"/>
            <a:ext cx="2994025" cy="687368"/>
          </a:xfrm>
          <a:prstGeom prst="rect">
            <a:avLst/>
          </a:prstGeom>
        </p:spPr>
        <p:txBody>
          <a:bodyPr vert="horz" wrap="square" lIns="0" tIns="30480" rIns="0" bIns="0" rtlCol="0">
            <a:spAutoFit/>
          </a:bodyPr>
          <a:lstStyle>
            <a:defPPr>
              <a:defRPr kern="0"/>
            </a:defPPr>
            <a:lvl1pPr marL="12700">
              <a:lnSpc>
                <a:spcPct val="100000"/>
              </a:lnSpc>
              <a:spcBef>
                <a:spcPts val="240"/>
              </a:spcBef>
              <a:defRPr sz="1600" b="1">
                <a:latin typeface="Arial" panose="020B0604020202020204" pitchFamily="34" charset="0"/>
                <a:cs typeface="Arial" panose="020B0604020202020204" pitchFamily="34" charset="0"/>
              </a:defRPr>
            </a:lvl1pPr>
          </a:lstStyle>
          <a:p>
            <a:r>
              <a:rPr lang="en-US" dirty="0"/>
              <a:t>Name</a:t>
            </a:r>
            <a:endParaRPr dirty="0"/>
          </a:p>
          <a:p>
            <a:pPr marR="5080">
              <a:lnSpc>
                <a:spcPts val="1400"/>
              </a:lnSpc>
              <a:spcBef>
                <a:spcPts val="185"/>
              </a:spcBef>
            </a:pPr>
            <a:r>
              <a:rPr lang="en-US" sz="1200" b="0" dirty="0"/>
              <a:t>Title</a:t>
            </a:r>
          </a:p>
          <a:p>
            <a:pPr marR="5080">
              <a:lnSpc>
                <a:spcPts val="1400"/>
              </a:lnSpc>
              <a:spcBef>
                <a:spcPts val="185"/>
              </a:spcBef>
            </a:pPr>
            <a:r>
              <a:rPr lang="en-US" sz="1200" b="0" dirty="0"/>
              <a:t>Brings [X] perspective to this convening</a:t>
            </a:r>
            <a:endParaRPr sz="1200" b="0" dirty="0"/>
          </a:p>
        </p:txBody>
      </p:sp>
      <p:sp>
        <p:nvSpPr>
          <p:cNvPr id="6" name="object 11">
            <a:extLst>
              <a:ext uri="{FF2B5EF4-FFF2-40B4-BE49-F238E27FC236}">
                <a16:creationId xmlns:a16="http://schemas.microsoft.com/office/drawing/2014/main" id="{9F4EA1E3-5130-4E30-B570-0DE5692F432A}"/>
              </a:ext>
            </a:extLst>
          </p:cNvPr>
          <p:cNvSpPr txBox="1"/>
          <p:nvPr/>
        </p:nvSpPr>
        <p:spPr>
          <a:xfrm>
            <a:off x="3987800" y="4066880"/>
            <a:ext cx="2880360" cy="687368"/>
          </a:xfrm>
          <a:prstGeom prst="rect">
            <a:avLst/>
          </a:prstGeom>
        </p:spPr>
        <p:txBody>
          <a:bodyPr vert="horz" wrap="square" lIns="0" tIns="30480" rIns="0" bIns="0" rtlCol="0">
            <a:spAutoFit/>
          </a:bodyPr>
          <a:lstStyle/>
          <a:p>
            <a:pPr marL="12700">
              <a:lnSpc>
                <a:spcPct val="100000"/>
              </a:lnSpc>
              <a:spcBef>
                <a:spcPts val="240"/>
              </a:spcBef>
            </a:pPr>
            <a:r>
              <a:rPr lang="en-US" sz="1600" b="1" dirty="0">
                <a:latin typeface="Arial" panose="020B0604020202020204" pitchFamily="34" charset="0"/>
                <a:cs typeface="Arial" panose="020B0604020202020204" pitchFamily="34" charset="0"/>
              </a:rPr>
              <a:t>Name</a:t>
            </a:r>
            <a:endParaRPr sz="1600" dirty="0">
              <a:latin typeface="Arial" panose="020B0604020202020204" pitchFamily="34" charset="0"/>
              <a:cs typeface="Arial" panose="020B0604020202020204" pitchFamily="34" charset="0"/>
            </a:endParaRPr>
          </a:p>
          <a:p>
            <a:pPr marL="12700" marR="5080">
              <a:lnSpc>
                <a:spcPts val="1400"/>
              </a:lnSpc>
              <a:spcBef>
                <a:spcPts val="185"/>
              </a:spcBef>
            </a:pPr>
            <a:r>
              <a:rPr lang="en-US" sz="1200" dirty="0">
                <a:latin typeface="Arial" panose="020B0604020202020204" pitchFamily="34" charset="0"/>
                <a:cs typeface="Arial" panose="020B0604020202020204" pitchFamily="34" charset="0"/>
              </a:rPr>
              <a:t>Title</a:t>
            </a:r>
          </a:p>
          <a:p>
            <a:pPr marL="12700" marR="5080">
              <a:lnSpc>
                <a:spcPts val="1400"/>
              </a:lnSpc>
              <a:spcBef>
                <a:spcPts val="185"/>
              </a:spcBef>
            </a:pPr>
            <a:r>
              <a:rPr lang="en-US" sz="1200" spc="-25" dirty="0">
                <a:latin typeface="Arial" panose="020B0604020202020204" pitchFamily="34" charset="0"/>
                <a:cs typeface="Arial" panose="020B0604020202020204" pitchFamily="34" charset="0"/>
              </a:rPr>
              <a:t>Brings [X] perspective to this convening</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116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87800" y="5270500"/>
            <a:ext cx="3318510" cy="3829318"/>
          </a:xfrm>
          <a:prstGeom prst="rect">
            <a:avLst/>
          </a:prstGeom>
        </p:spPr>
        <p:txBody>
          <a:bodyPr vert="horz" wrap="square" lIns="0" tIns="12700" rIns="0" bIns="0" rtlCol="0">
            <a:spAutoFit/>
          </a:bodyPr>
          <a:lstStyle/>
          <a:p>
            <a:pPr marL="12700" marR="5080">
              <a:lnSpc>
                <a:spcPct val="116700"/>
              </a:lnSpc>
              <a:spcBef>
                <a:spcPts val="100"/>
              </a:spcBef>
            </a:pP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endParaRPr lang="en-US" sz="1000" spc="-10" dirty="0">
              <a:latin typeface="Arial" panose="020B0604020202020204" pitchFamily="34" charset="0"/>
              <a:cs typeface="Arial" panose="020B0604020202020204" pitchFamily="34" charset="0"/>
            </a:endParaRP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Conectum</a:t>
            </a:r>
            <a:r>
              <a:rPr lang="en-US" sz="1000" dirty="0">
                <a:latin typeface="Arial" panose="020B0604020202020204" pitchFamily="34" charset="0"/>
                <a:cs typeface="Arial" panose="020B0604020202020204" pitchFamily="34" charset="0"/>
              </a:rPr>
              <a:t> arum </a:t>
            </a:r>
            <a:r>
              <a:rPr lang="en-US" sz="1000" dirty="0" err="1">
                <a:latin typeface="Arial" panose="020B0604020202020204" pitchFamily="34" charset="0"/>
                <a:cs typeface="Arial" panose="020B0604020202020204" pitchFamily="34" charset="0"/>
              </a:rPr>
              <a:t>etus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Ullaut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etur</a:t>
            </a:r>
            <a:r>
              <a:rPr lang="en-US" sz="1000" dirty="0">
                <a:latin typeface="Arial" panose="020B0604020202020204" pitchFamily="34" charset="0"/>
                <a:cs typeface="Arial" panose="020B0604020202020204" pitchFamily="34" charset="0"/>
              </a:rPr>
              <a:t> sit, </a:t>
            </a:r>
            <a:r>
              <a:rPr lang="en-US" sz="1000" dirty="0" err="1">
                <a:latin typeface="Arial" panose="020B0604020202020204" pitchFamily="34" charset="0"/>
                <a:cs typeface="Arial" panose="020B0604020202020204" pitchFamily="34" charset="0"/>
              </a:rPr>
              <a:t>seni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temquos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earitiam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voloreium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magnimus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ad</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 </a:t>
            </a:r>
            <a:r>
              <a:rPr lang="en-US" sz="1000" spc="-10" dirty="0" err="1">
                <a:latin typeface="Arial" panose="020B0604020202020204" pitchFamily="34" charset="0"/>
                <a:cs typeface="Arial" panose="020B0604020202020204" pitchFamily="34" charset="0"/>
              </a:rPr>
              <a:t>eiuntot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atemporat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earum</a:t>
            </a:r>
            <a:r>
              <a:rPr lang="en-US" sz="1000" dirty="0">
                <a:latin typeface="Arial" panose="020B0604020202020204" pitchFamily="34" charset="0"/>
                <a:cs typeface="Arial" panose="020B0604020202020204" pitchFamily="34" charset="0"/>
              </a:rPr>
              <a:t> is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solum</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 </a:t>
            </a:r>
            <a:r>
              <a:rPr lang="en-US" sz="1000" dirty="0" err="1">
                <a:latin typeface="Arial" panose="020B0604020202020204" pitchFamily="34" charset="0"/>
                <a:cs typeface="Arial" panose="020B0604020202020204" pitchFamily="34" charset="0"/>
              </a:rPr>
              <a:t>abor</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eventior</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sequaest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quossit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aliquis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conectem</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volorenim</a:t>
            </a:r>
            <a:r>
              <a:rPr lang="en-US" sz="1000" spc="-5" dirty="0">
                <a:latin typeface="Arial" panose="020B0604020202020204" pitchFamily="34" charset="0"/>
                <a:cs typeface="Arial" panose="020B0604020202020204" pitchFamily="34" charset="0"/>
              </a:rPr>
              <a:t> </a:t>
            </a:r>
            <a:r>
              <a:rPr lang="en-US" sz="1000" spc="-25" dirty="0">
                <a:latin typeface="Arial" panose="020B0604020202020204" pitchFamily="34" charset="0"/>
                <a:cs typeface="Arial" panose="020B0604020202020204" pitchFamily="34" charset="0"/>
              </a:rPr>
              <a:t>qui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mo</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essum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eosam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hillesequo</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velibus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sim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verum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volumen</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daerum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Qui </a:t>
            </a:r>
            <a:r>
              <a:rPr lang="en-US" sz="1000" spc="-10" dirty="0" err="1">
                <a:latin typeface="Arial" panose="020B0604020202020204" pitchFamily="34" charset="0"/>
                <a:cs typeface="Arial" panose="020B0604020202020204" pitchFamily="34" charset="0"/>
              </a:rPr>
              <a:t>volupiet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omnisquunti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 as </a:t>
            </a:r>
            <a:r>
              <a:rPr lang="en-US" sz="1000" dirty="0" err="1">
                <a:latin typeface="Arial" panose="020B0604020202020204" pitchFamily="34" charset="0"/>
                <a:cs typeface="Arial" panose="020B0604020202020204" pitchFamily="34" charset="0"/>
              </a:rPr>
              <a:t>eum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eosti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officaborro</a:t>
            </a:r>
            <a:r>
              <a:rPr lang="en-US" sz="1000" dirty="0">
                <a:latin typeface="Arial" panose="020B0604020202020204" pitchFamily="34" charset="0"/>
                <a:cs typeface="Arial" panose="020B0604020202020204" pitchFamily="34" charset="0"/>
              </a:rPr>
              <a:t> que </a:t>
            </a:r>
            <a:r>
              <a:rPr lang="en-US" sz="1000" spc="-10" dirty="0" err="1">
                <a:latin typeface="Arial" panose="020B0604020202020204" pitchFamily="34" charset="0"/>
                <a:cs typeface="Arial" panose="020B0604020202020204" pitchFamily="34" charset="0"/>
              </a:rPr>
              <a:t>volorro</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Conectum</a:t>
            </a:r>
            <a:r>
              <a:rPr lang="en-US" sz="1000" dirty="0">
                <a:latin typeface="Arial" panose="020B0604020202020204" pitchFamily="34" charset="0"/>
                <a:cs typeface="Arial" panose="020B0604020202020204" pitchFamily="34" charset="0"/>
              </a:rPr>
              <a:t> arum </a:t>
            </a:r>
            <a:r>
              <a:rPr lang="en-US" sz="1000" dirty="0" err="1">
                <a:latin typeface="Arial" panose="020B0604020202020204" pitchFamily="34" charset="0"/>
                <a:cs typeface="Arial" panose="020B0604020202020204" pitchFamily="34" charset="0"/>
              </a:rPr>
              <a:t>etus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Ullaut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etur</a:t>
            </a:r>
            <a:r>
              <a:rPr lang="en-US" sz="1000" dirty="0">
                <a:latin typeface="Arial" panose="020B0604020202020204" pitchFamily="34" charset="0"/>
                <a:cs typeface="Arial" panose="020B0604020202020204" pitchFamily="34" charset="0"/>
              </a:rPr>
              <a:t> sit, </a:t>
            </a:r>
            <a:r>
              <a:rPr lang="en-US" sz="1000" dirty="0" err="1">
                <a:latin typeface="Arial" panose="020B0604020202020204" pitchFamily="34" charset="0"/>
                <a:cs typeface="Arial" panose="020B0604020202020204" pitchFamily="34" charset="0"/>
              </a:rPr>
              <a:t>seni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temquos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earitiam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voloreium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magnimus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ad</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 </a:t>
            </a:r>
            <a:r>
              <a:rPr lang="en-US" sz="1000" spc="-10" dirty="0" err="1">
                <a:latin typeface="Arial" panose="020B0604020202020204" pitchFamily="34" charset="0"/>
                <a:cs typeface="Arial" panose="020B0604020202020204" pitchFamily="34" charset="0"/>
              </a:rPr>
              <a:t>eiuntot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atemporat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earum</a:t>
            </a:r>
            <a:r>
              <a:rPr lang="en-US" sz="1000" dirty="0">
                <a:latin typeface="Arial" panose="020B0604020202020204" pitchFamily="34" charset="0"/>
                <a:cs typeface="Arial" panose="020B0604020202020204" pitchFamily="34" charset="0"/>
              </a:rPr>
              <a:t> is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solum</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 </a:t>
            </a:r>
            <a:r>
              <a:rPr lang="en-US" sz="1000" dirty="0" err="1">
                <a:latin typeface="Arial" panose="020B0604020202020204" pitchFamily="34" charset="0"/>
                <a:cs typeface="Arial" panose="020B0604020202020204" pitchFamily="34" charset="0"/>
              </a:rPr>
              <a:t>abor</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eventior</a:t>
            </a:r>
            <a:r>
              <a:rPr lang="en-US" sz="1000" spc="-10" dirty="0">
                <a:latin typeface="Arial" panose="020B0604020202020204" pitchFamily="34" charset="0"/>
                <a:cs typeface="Arial" panose="020B0604020202020204" pitchFamily="34" charset="0"/>
              </a:rPr>
              <a:t>.</a:t>
            </a:r>
          </a:p>
          <a:p>
            <a:pPr marL="12700" marR="5080">
              <a:lnSpc>
                <a:spcPct val="116700"/>
              </a:lnSpc>
            </a:pPr>
            <a:endParaRPr sz="1000" dirty="0">
              <a:latin typeface="Arial" panose="020B0604020202020204" pitchFamily="34" charset="0"/>
              <a:cs typeface="Arial" panose="020B0604020202020204" pitchFamily="34" charset="0"/>
            </a:endParaRPr>
          </a:p>
        </p:txBody>
      </p:sp>
      <p:sp>
        <p:nvSpPr>
          <p:cNvPr id="4" name="object 4"/>
          <p:cNvSpPr txBox="1"/>
          <p:nvPr/>
        </p:nvSpPr>
        <p:spPr>
          <a:xfrm>
            <a:off x="444500" y="5270500"/>
            <a:ext cx="3228340" cy="4407938"/>
          </a:xfrm>
          <a:prstGeom prst="rect">
            <a:avLst/>
          </a:prstGeom>
        </p:spPr>
        <p:txBody>
          <a:bodyPr vert="horz" wrap="square" lIns="0" tIns="12700" rIns="0" bIns="0" rtlCol="0">
            <a:spAutoFit/>
          </a:bodyPr>
          <a:lstStyle/>
          <a:p>
            <a:pPr marL="12700" marR="5080">
              <a:lnSpc>
                <a:spcPct val="116700"/>
              </a:lnSpc>
              <a:spcBef>
                <a:spcPts val="100"/>
              </a:spcBef>
            </a:pP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endParaRPr lang="en-US" sz="1000" spc="-10" dirty="0">
              <a:latin typeface="Arial" panose="020B0604020202020204" pitchFamily="34" charset="0"/>
              <a:cs typeface="Arial" panose="020B0604020202020204" pitchFamily="34" charset="0"/>
            </a:endParaRP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Conectum</a:t>
            </a:r>
            <a:r>
              <a:rPr lang="en-US" sz="1000" dirty="0">
                <a:latin typeface="Arial" panose="020B0604020202020204" pitchFamily="34" charset="0"/>
                <a:cs typeface="Arial" panose="020B0604020202020204" pitchFamily="34" charset="0"/>
              </a:rPr>
              <a:t> arum </a:t>
            </a:r>
            <a:r>
              <a:rPr lang="en-US" sz="1000" dirty="0" err="1">
                <a:latin typeface="Arial" panose="020B0604020202020204" pitchFamily="34" charset="0"/>
                <a:cs typeface="Arial" panose="020B0604020202020204" pitchFamily="34" charset="0"/>
              </a:rPr>
              <a:t>etus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Ullaut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etur</a:t>
            </a:r>
            <a:r>
              <a:rPr lang="en-US" sz="1000" dirty="0">
                <a:latin typeface="Arial" panose="020B0604020202020204" pitchFamily="34" charset="0"/>
                <a:cs typeface="Arial" panose="020B0604020202020204" pitchFamily="34" charset="0"/>
              </a:rPr>
              <a:t> sit, </a:t>
            </a:r>
            <a:r>
              <a:rPr lang="en-US" sz="1000" dirty="0" err="1">
                <a:latin typeface="Arial" panose="020B0604020202020204" pitchFamily="34" charset="0"/>
                <a:cs typeface="Arial" panose="020B0604020202020204" pitchFamily="34" charset="0"/>
              </a:rPr>
              <a:t>seni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temquos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earitiam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voloreium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magnimus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ad</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 </a:t>
            </a:r>
            <a:r>
              <a:rPr lang="en-US" sz="1000" spc="-10" dirty="0" err="1">
                <a:latin typeface="Arial" panose="020B0604020202020204" pitchFamily="34" charset="0"/>
                <a:cs typeface="Arial" panose="020B0604020202020204" pitchFamily="34" charset="0"/>
              </a:rPr>
              <a:t>eiuntot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atemporat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earum</a:t>
            </a:r>
            <a:r>
              <a:rPr lang="en-US" sz="1000" dirty="0">
                <a:latin typeface="Arial" panose="020B0604020202020204" pitchFamily="34" charset="0"/>
                <a:cs typeface="Arial" panose="020B0604020202020204" pitchFamily="34" charset="0"/>
              </a:rPr>
              <a:t> is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solum</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 </a:t>
            </a:r>
            <a:r>
              <a:rPr lang="en-US" sz="1000" dirty="0" err="1">
                <a:latin typeface="Arial" panose="020B0604020202020204" pitchFamily="34" charset="0"/>
                <a:cs typeface="Arial" panose="020B0604020202020204" pitchFamily="34" charset="0"/>
              </a:rPr>
              <a:t>abor</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eventior</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sequaest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quossit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aliquis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conectem</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volorenim</a:t>
            </a:r>
            <a:r>
              <a:rPr lang="en-US" sz="1000" spc="-5" dirty="0">
                <a:latin typeface="Arial" panose="020B0604020202020204" pitchFamily="34" charset="0"/>
                <a:cs typeface="Arial" panose="020B0604020202020204" pitchFamily="34" charset="0"/>
              </a:rPr>
              <a:t> </a:t>
            </a:r>
            <a:r>
              <a:rPr lang="en-US" sz="1000" spc="-25" dirty="0">
                <a:latin typeface="Arial" panose="020B0604020202020204" pitchFamily="34" charset="0"/>
                <a:cs typeface="Arial" panose="020B0604020202020204" pitchFamily="34" charset="0"/>
              </a:rPr>
              <a:t>qui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mo</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essum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eosam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hillesequo</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velibus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sim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verum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volumen</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daerum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Qui </a:t>
            </a:r>
            <a:r>
              <a:rPr lang="en-US" sz="1000" spc="-10" dirty="0" err="1">
                <a:latin typeface="Arial" panose="020B0604020202020204" pitchFamily="34" charset="0"/>
                <a:cs typeface="Arial" panose="020B0604020202020204" pitchFamily="34" charset="0"/>
              </a:rPr>
              <a:t>volupiet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omnisquunti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 as </a:t>
            </a:r>
            <a:r>
              <a:rPr lang="en-US" sz="1000" dirty="0" err="1">
                <a:latin typeface="Arial" panose="020B0604020202020204" pitchFamily="34" charset="0"/>
                <a:cs typeface="Arial" panose="020B0604020202020204" pitchFamily="34" charset="0"/>
              </a:rPr>
              <a:t>eum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eosti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officaborro</a:t>
            </a:r>
            <a:r>
              <a:rPr lang="en-US" sz="1000" dirty="0">
                <a:latin typeface="Arial" panose="020B0604020202020204" pitchFamily="34" charset="0"/>
                <a:cs typeface="Arial" panose="020B0604020202020204" pitchFamily="34" charset="0"/>
              </a:rPr>
              <a:t> que </a:t>
            </a:r>
            <a:r>
              <a:rPr lang="en-US" sz="1000" spc="-10" dirty="0" err="1">
                <a:latin typeface="Arial" panose="020B0604020202020204" pitchFamily="34" charset="0"/>
                <a:cs typeface="Arial" panose="020B0604020202020204" pitchFamily="34" charset="0"/>
              </a:rPr>
              <a:t>volorro</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Conectum</a:t>
            </a:r>
            <a:r>
              <a:rPr lang="en-US" sz="1000" dirty="0">
                <a:latin typeface="Arial" panose="020B0604020202020204" pitchFamily="34" charset="0"/>
                <a:cs typeface="Arial" panose="020B0604020202020204" pitchFamily="34" charset="0"/>
              </a:rPr>
              <a:t> arum </a:t>
            </a:r>
            <a:r>
              <a:rPr lang="en-US" sz="1000" dirty="0" err="1">
                <a:latin typeface="Arial" panose="020B0604020202020204" pitchFamily="34" charset="0"/>
                <a:cs typeface="Arial" panose="020B0604020202020204" pitchFamily="34" charset="0"/>
              </a:rPr>
              <a:t>etus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Ullaut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etur</a:t>
            </a:r>
            <a:r>
              <a:rPr lang="en-US" sz="1000" dirty="0">
                <a:latin typeface="Arial" panose="020B0604020202020204" pitchFamily="34" charset="0"/>
                <a:cs typeface="Arial" panose="020B0604020202020204" pitchFamily="34" charset="0"/>
              </a:rPr>
              <a:t> sit, </a:t>
            </a:r>
            <a:r>
              <a:rPr lang="en-US" sz="1000" dirty="0" err="1">
                <a:latin typeface="Arial" panose="020B0604020202020204" pitchFamily="34" charset="0"/>
                <a:cs typeface="Arial" panose="020B0604020202020204" pitchFamily="34" charset="0"/>
              </a:rPr>
              <a:t>seni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temquos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earitiam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voloreium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magnimus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ad</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 </a:t>
            </a:r>
            <a:r>
              <a:rPr lang="en-US" sz="1000" spc="-10" dirty="0" err="1">
                <a:latin typeface="Arial" panose="020B0604020202020204" pitchFamily="34" charset="0"/>
                <a:cs typeface="Arial" panose="020B0604020202020204" pitchFamily="34" charset="0"/>
              </a:rPr>
              <a:t>eiuntot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atemporat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earum</a:t>
            </a:r>
            <a:r>
              <a:rPr lang="en-US" sz="1000" dirty="0">
                <a:latin typeface="Arial" panose="020B0604020202020204" pitchFamily="34" charset="0"/>
                <a:cs typeface="Arial" panose="020B0604020202020204" pitchFamily="34" charset="0"/>
              </a:rPr>
              <a:t> is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solum</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 </a:t>
            </a:r>
            <a:r>
              <a:rPr lang="en-US" sz="1000" dirty="0" err="1">
                <a:latin typeface="Arial" panose="020B0604020202020204" pitchFamily="34" charset="0"/>
                <a:cs typeface="Arial" panose="020B0604020202020204" pitchFamily="34" charset="0"/>
              </a:rPr>
              <a:t>abor</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eventior</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endParaRPr lang="en-US" sz="1000" dirty="0">
              <a:latin typeface="Arial" panose="020B0604020202020204" pitchFamily="34" charset="0"/>
              <a:cs typeface="Arial" panose="020B0604020202020204" pitchFamily="34" charset="0"/>
            </a:endParaRPr>
          </a:p>
          <a:p>
            <a:pPr marL="12700" marR="8890">
              <a:lnSpc>
                <a:spcPct val="116700"/>
              </a:lnSpc>
            </a:pPr>
            <a:endParaRPr lang="en-US" sz="1000" dirty="0">
              <a:latin typeface="Arial" panose="020B0604020202020204" pitchFamily="34" charset="0"/>
              <a:cs typeface="Arial" panose="020B0604020202020204" pitchFamily="34" charset="0"/>
            </a:endParaRPr>
          </a:p>
          <a:p>
            <a:pPr marL="12700" marR="5080">
              <a:lnSpc>
                <a:spcPct val="116700"/>
              </a:lnSpc>
              <a:spcBef>
                <a:spcPts val="100"/>
              </a:spcBef>
            </a:pPr>
            <a:endParaRPr lang="en-US" sz="1000" dirty="0">
              <a:latin typeface="Arial" panose="020B0604020202020204" pitchFamily="34" charset="0"/>
              <a:cs typeface="Arial" panose="020B0604020202020204" pitchFamily="34" charset="0"/>
            </a:endParaRPr>
          </a:p>
          <a:p>
            <a:pPr marL="12700" marR="5080">
              <a:lnSpc>
                <a:spcPct val="116700"/>
              </a:lnSpc>
              <a:spcBef>
                <a:spcPts val="100"/>
              </a:spcBef>
            </a:pPr>
            <a:endParaRPr sz="1000" dirty="0">
              <a:latin typeface="Arial" panose="020B0604020202020204" pitchFamily="34" charset="0"/>
              <a:cs typeface="Arial" panose="020B0604020202020204" pitchFamily="34" charset="0"/>
            </a:endParaRPr>
          </a:p>
        </p:txBody>
      </p:sp>
      <p:sp>
        <p:nvSpPr>
          <p:cNvPr id="14" name="object 14"/>
          <p:cNvSpPr txBox="1">
            <a:spLocks noGrp="1"/>
          </p:cNvSpPr>
          <p:nvPr>
            <p:ph type="ftr" sz="quarter" idx="5"/>
          </p:nvPr>
        </p:nvSpPr>
        <p:spPr>
          <a:prstGeom prst="rect">
            <a:avLst/>
          </a:prstGeom>
        </p:spPr>
        <p:txBody>
          <a:bodyPr vert="horz" wrap="square" lIns="0" tIns="4445" rIns="0" bIns="0" rtlCol="0">
            <a:spAutoFit/>
          </a:bodyPr>
          <a:lstStyle/>
          <a:p>
            <a:pPr marL="12700">
              <a:lnSpc>
                <a:spcPct val="100000"/>
              </a:lnSpc>
              <a:spcBef>
                <a:spcPts val="35"/>
              </a:spcBef>
            </a:pPr>
            <a:r>
              <a:rPr dirty="0"/>
              <a:t>BELLAGIO</a:t>
            </a:r>
            <a:r>
              <a:rPr spc="5" dirty="0"/>
              <a:t> </a:t>
            </a:r>
            <a:r>
              <a:rPr spc="-10" dirty="0"/>
              <a:t>CENTER</a:t>
            </a:r>
          </a:p>
        </p:txBody>
      </p:sp>
      <p:sp>
        <p:nvSpPr>
          <p:cNvPr id="12" name="object 12"/>
          <p:cNvSpPr txBox="1">
            <a:spLocks noGrp="1"/>
          </p:cNvSpPr>
          <p:nvPr>
            <p:ph type="title"/>
          </p:nvPr>
        </p:nvSpPr>
        <p:spPr>
          <a:xfrm>
            <a:off x="446957" y="403093"/>
            <a:ext cx="2905843" cy="397545"/>
          </a:xfrm>
          <a:prstGeom prst="rect">
            <a:avLst/>
          </a:prstGeom>
        </p:spPr>
        <p:txBody>
          <a:bodyPr vert="horz" wrap="square" lIns="0" tIns="12700" rIns="0" bIns="0" rtlCol="0">
            <a:spAutoFit/>
          </a:bodyPr>
          <a:lstStyle/>
          <a:p>
            <a:pPr marL="12700">
              <a:lnSpc>
                <a:spcPct val="100000"/>
              </a:lnSpc>
              <a:spcBef>
                <a:spcPts val="100"/>
              </a:spcBef>
            </a:pPr>
            <a:r>
              <a:rPr spc="-25" dirty="0">
                <a:latin typeface="Arial" panose="020B0604020202020204" pitchFamily="34" charset="0"/>
                <a:cs typeface="Arial" panose="020B0604020202020204" pitchFamily="34" charset="0"/>
              </a:rPr>
              <a:t>Biographies</a:t>
            </a:r>
          </a:p>
        </p:txBody>
      </p:sp>
      <p:sp>
        <p:nvSpPr>
          <p:cNvPr id="15" name="Oval 14">
            <a:extLst>
              <a:ext uri="{FF2B5EF4-FFF2-40B4-BE49-F238E27FC236}">
                <a16:creationId xmlns:a16="http://schemas.microsoft.com/office/drawing/2014/main" id="{F960EB73-1ECE-C55E-ACD0-A0AEE6E1A602}"/>
              </a:ext>
            </a:extLst>
          </p:cNvPr>
          <p:cNvSpPr/>
          <p:nvPr/>
        </p:nvSpPr>
        <p:spPr>
          <a:xfrm>
            <a:off x="7200264" y="9199232"/>
            <a:ext cx="192999" cy="1929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bject 8">
            <a:extLst>
              <a:ext uri="{FF2B5EF4-FFF2-40B4-BE49-F238E27FC236}">
                <a16:creationId xmlns:a16="http://schemas.microsoft.com/office/drawing/2014/main" id="{E52B5C05-C6EF-0C75-C67E-E4E3DBF94FC6}"/>
              </a:ext>
            </a:extLst>
          </p:cNvPr>
          <p:cNvSpPr/>
          <p:nvPr/>
        </p:nvSpPr>
        <p:spPr>
          <a:xfrm>
            <a:off x="457200" y="4038950"/>
            <a:ext cx="3314700" cy="0"/>
          </a:xfrm>
          <a:custGeom>
            <a:avLst/>
            <a:gdLst/>
            <a:ahLst/>
            <a:cxnLst/>
            <a:rect l="l" t="t" r="r" b="b"/>
            <a:pathLst>
              <a:path w="3314700">
                <a:moveTo>
                  <a:pt x="0" y="0"/>
                </a:moveTo>
                <a:lnTo>
                  <a:pt x="3314700" y="0"/>
                </a:lnTo>
              </a:path>
            </a:pathLst>
          </a:custGeom>
          <a:ln w="6350"/>
        </p:spPr>
        <p:style>
          <a:lnRef idx="1">
            <a:schemeClr val="dk1"/>
          </a:lnRef>
          <a:fillRef idx="0">
            <a:schemeClr val="dk1"/>
          </a:fillRef>
          <a:effectRef idx="0">
            <a:schemeClr val="dk1"/>
          </a:effectRef>
          <a:fontRef idx="minor">
            <a:schemeClr val="tx1"/>
          </a:fontRef>
        </p:style>
        <p:txBody>
          <a:bodyPr wrap="square" lIns="0" tIns="0" rIns="0" bIns="0" rtlCol="0"/>
          <a:lstStyle/>
          <a:p>
            <a:endParaRPr/>
          </a:p>
        </p:txBody>
      </p:sp>
      <p:sp>
        <p:nvSpPr>
          <p:cNvPr id="22" name="object 8">
            <a:extLst>
              <a:ext uri="{FF2B5EF4-FFF2-40B4-BE49-F238E27FC236}">
                <a16:creationId xmlns:a16="http://schemas.microsoft.com/office/drawing/2014/main" id="{F2D57C23-3BAD-9946-1C6F-B285B1FB2900}"/>
              </a:ext>
            </a:extLst>
          </p:cNvPr>
          <p:cNvSpPr/>
          <p:nvPr/>
        </p:nvSpPr>
        <p:spPr>
          <a:xfrm>
            <a:off x="3994878" y="4038950"/>
            <a:ext cx="3314700" cy="0"/>
          </a:xfrm>
          <a:custGeom>
            <a:avLst/>
            <a:gdLst/>
            <a:ahLst/>
            <a:cxnLst/>
            <a:rect l="l" t="t" r="r" b="b"/>
            <a:pathLst>
              <a:path w="3314700">
                <a:moveTo>
                  <a:pt x="0" y="0"/>
                </a:moveTo>
                <a:lnTo>
                  <a:pt x="3314700" y="0"/>
                </a:lnTo>
              </a:path>
            </a:pathLst>
          </a:custGeom>
          <a:ln w="6350">
            <a:solidFill>
              <a:schemeClr val="tx1"/>
            </a:solidFill>
          </a:ln>
        </p:spPr>
        <p:txBody>
          <a:bodyPr wrap="square" lIns="0" tIns="0" rIns="0" bIns="0" rtlCol="0"/>
          <a:lstStyle/>
          <a:p>
            <a:endParaRPr/>
          </a:p>
        </p:txBody>
      </p:sp>
      <p:sp>
        <p:nvSpPr>
          <p:cNvPr id="25" name="object 8">
            <a:extLst>
              <a:ext uri="{FF2B5EF4-FFF2-40B4-BE49-F238E27FC236}">
                <a16:creationId xmlns:a16="http://schemas.microsoft.com/office/drawing/2014/main" id="{A725C265-0BD1-E38D-4A59-AA51E0A340D6}"/>
              </a:ext>
            </a:extLst>
          </p:cNvPr>
          <p:cNvSpPr/>
          <p:nvPr/>
        </p:nvSpPr>
        <p:spPr>
          <a:xfrm>
            <a:off x="457200" y="4983330"/>
            <a:ext cx="3314700" cy="0"/>
          </a:xfrm>
          <a:custGeom>
            <a:avLst/>
            <a:gdLst/>
            <a:ahLst/>
            <a:cxnLst/>
            <a:rect l="l" t="t" r="r" b="b"/>
            <a:pathLst>
              <a:path w="3314700">
                <a:moveTo>
                  <a:pt x="0" y="0"/>
                </a:moveTo>
                <a:lnTo>
                  <a:pt x="3314700" y="0"/>
                </a:lnTo>
              </a:path>
            </a:pathLst>
          </a:custGeom>
          <a:ln w="6350"/>
        </p:spPr>
        <p:style>
          <a:lnRef idx="1">
            <a:schemeClr val="dk1"/>
          </a:lnRef>
          <a:fillRef idx="0">
            <a:schemeClr val="dk1"/>
          </a:fillRef>
          <a:effectRef idx="0">
            <a:schemeClr val="dk1"/>
          </a:effectRef>
          <a:fontRef idx="minor">
            <a:schemeClr val="tx1"/>
          </a:fontRef>
        </p:style>
        <p:txBody>
          <a:bodyPr wrap="square" lIns="0" tIns="0" rIns="0" bIns="0" rtlCol="0"/>
          <a:lstStyle/>
          <a:p>
            <a:endParaRPr/>
          </a:p>
        </p:txBody>
      </p:sp>
      <p:sp>
        <p:nvSpPr>
          <p:cNvPr id="26" name="object 8">
            <a:extLst>
              <a:ext uri="{FF2B5EF4-FFF2-40B4-BE49-F238E27FC236}">
                <a16:creationId xmlns:a16="http://schemas.microsoft.com/office/drawing/2014/main" id="{AB0FBFD9-8992-CE13-42CF-4F09CBD0B122}"/>
              </a:ext>
            </a:extLst>
          </p:cNvPr>
          <p:cNvSpPr/>
          <p:nvPr/>
        </p:nvSpPr>
        <p:spPr>
          <a:xfrm>
            <a:off x="4009869" y="4983330"/>
            <a:ext cx="3314700" cy="0"/>
          </a:xfrm>
          <a:custGeom>
            <a:avLst/>
            <a:gdLst/>
            <a:ahLst/>
            <a:cxnLst/>
            <a:rect l="l" t="t" r="r" b="b"/>
            <a:pathLst>
              <a:path w="3314700">
                <a:moveTo>
                  <a:pt x="0" y="0"/>
                </a:moveTo>
                <a:lnTo>
                  <a:pt x="3314700" y="0"/>
                </a:lnTo>
              </a:path>
            </a:pathLst>
          </a:custGeom>
          <a:ln w="6350"/>
        </p:spPr>
        <p:style>
          <a:lnRef idx="1">
            <a:schemeClr val="dk1"/>
          </a:lnRef>
          <a:fillRef idx="0">
            <a:schemeClr val="dk1"/>
          </a:fillRef>
          <a:effectRef idx="0">
            <a:schemeClr val="dk1"/>
          </a:effectRef>
          <a:fontRef idx="minor">
            <a:schemeClr val="tx1"/>
          </a:fontRef>
        </p:style>
        <p:txBody>
          <a:bodyPr wrap="square" lIns="0" tIns="0" rIns="0" bIns="0" rtlCol="0"/>
          <a:lstStyle/>
          <a:p>
            <a:endParaRPr/>
          </a:p>
        </p:txBody>
      </p:sp>
      <p:sp>
        <p:nvSpPr>
          <p:cNvPr id="24" name="Picture Placeholder 4">
            <a:extLst>
              <a:ext uri="{FF2B5EF4-FFF2-40B4-BE49-F238E27FC236}">
                <a16:creationId xmlns:a16="http://schemas.microsoft.com/office/drawing/2014/main" id="{8792F4B6-F868-56A8-BED7-223B5DE86791}"/>
              </a:ext>
            </a:extLst>
          </p:cNvPr>
          <p:cNvSpPr>
            <a:spLocks noGrp="1"/>
          </p:cNvSpPr>
          <p:nvPr>
            <p:ph type="pic" sz="quarter" idx="21"/>
          </p:nvPr>
        </p:nvSpPr>
        <p:spPr>
          <a:xfrm>
            <a:off x="469557" y="1684338"/>
            <a:ext cx="2146300" cy="2146300"/>
          </a:xfrm>
          <a:solidFill>
            <a:schemeClr val="bg1">
              <a:lumMod val="85000"/>
            </a:schemeClr>
          </a:solidFill>
        </p:spPr>
        <p:txBody>
          <a:bodyPr/>
          <a:lstStyle/>
          <a:p>
            <a:endParaRPr lang="en-US" dirty="0"/>
          </a:p>
        </p:txBody>
      </p:sp>
      <p:sp>
        <p:nvSpPr>
          <p:cNvPr id="29" name="Picture Placeholder 4">
            <a:extLst>
              <a:ext uri="{FF2B5EF4-FFF2-40B4-BE49-F238E27FC236}">
                <a16:creationId xmlns:a16="http://schemas.microsoft.com/office/drawing/2014/main" id="{9A0D6FCA-2E17-F97C-3F85-85D3F895E50B}"/>
              </a:ext>
            </a:extLst>
          </p:cNvPr>
          <p:cNvSpPr>
            <a:spLocks noGrp="1"/>
          </p:cNvSpPr>
          <p:nvPr>
            <p:ph type="pic" sz="quarter" idx="22"/>
          </p:nvPr>
        </p:nvSpPr>
        <p:spPr>
          <a:xfrm>
            <a:off x="4000500" y="1684338"/>
            <a:ext cx="2146300" cy="2146300"/>
          </a:xfrm>
          <a:solidFill>
            <a:schemeClr val="bg1">
              <a:lumMod val="85000"/>
            </a:schemeClr>
          </a:solidFill>
        </p:spPr>
        <p:txBody>
          <a:bodyPr/>
          <a:lstStyle/>
          <a:p>
            <a:endParaRPr lang="en-US" dirty="0"/>
          </a:p>
        </p:txBody>
      </p:sp>
      <p:sp>
        <p:nvSpPr>
          <p:cNvPr id="3" name="object 22">
            <a:extLst>
              <a:ext uri="{FF2B5EF4-FFF2-40B4-BE49-F238E27FC236}">
                <a16:creationId xmlns:a16="http://schemas.microsoft.com/office/drawing/2014/main" id="{2F28C2B4-9E2F-E152-146F-329D96B80306}"/>
              </a:ext>
            </a:extLst>
          </p:cNvPr>
          <p:cNvSpPr txBox="1">
            <a:spLocks/>
          </p:cNvSpPr>
          <p:nvPr/>
        </p:nvSpPr>
        <p:spPr>
          <a:xfrm>
            <a:off x="7193279" y="9210641"/>
            <a:ext cx="192999" cy="142988"/>
          </a:xfrm>
          <a:prstGeom prst="rect">
            <a:avLst/>
          </a:prstGeom>
        </p:spPr>
        <p:txBody>
          <a:bodyPr vert="horz" wrap="square" lIns="0" tIns="4445" rIns="0" bIns="0" rtlCol="0">
            <a:spAutoFit/>
          </a:bodyPr>
          <a:lstStyle>
            <a:defPPr>
              <a:defRPr kern="0"/>
            </a:defPPr>
            <a:lvl1pPr>
              <a:defRPr sz="900" b="1" i="0">
                <a:solidFill>
                  <a:schemeClr val="bg1"/>
                </a:solidFill>
                <a:latin typeface="Moderat"/>
                <a:cs typeface="Moderat"/>
              </a:defRPr>
            </a:lvl1pPr>
          </a:lstStyle>
          <a:p>
            <a:pPr marL="38100">
              <a:spcBef>
                <a:spcPts val="35"/>
              </a:spcBef>
            </a:pPr>
            <a:r>
              <a:rPr lang="en-US" dirty="0"/>
              <a:t>12</a:t>
            </a:r>
          </a:p>
        </p:txBody>
      </p:sp>
      <p:sp>
        <p:nvSpPr>
          <p:cNvPr id="5" name="object 10">
            <a:extLst>
              <a:ext uri="{FF2B5EF4-FFF2-40B4-BE49-F238E27FC236}">
                <a16:creationId xmlns:a16="http://schemas.microsoft.com/office/drawing/2014/main" id="{38D8CBCB-6818-A314-55CB-C03A76010659}"/>
              </a:ext>
            </a:extLst>
          </p:cNvPr>
          <p:cNvSpPr txBox="1"/>
          <p:nvPr/>
        </p:nvSpPr>
        <p:spPr>
          <a:xfrm>
            <a:off x="444500" y="4066880"/>
            <a:ext cx="2994025" cy="687368"/>
          </a:xfrm>
          <a:prstGeom prst="rect">
            <a:avLst/>
          </a:prstGeom>
        </p:spPr>
        <p:txBody>
          <a:bodyPr vert="horz" wrap="square" lIns="0" tIns="30480" rIns="0" bIns="0" rtlCol="0">
            <a:spAutoFit/>
          </a:bodyPr>
          <a:lstStyle>
            <a:defPPr>
              <a:defRPr kern="0"/>
            </a:defPPr>
            <a:lvl1pPr marL="12700">
              <a:lnSpc>
                <a:spcPct val="100000"/>
              </a:lnSpc>
              <a:spcBef>
                <a:spcPts val="240"/>
              </a:spcBef>
              <a:defRPr sz="1600" b="1">
                <a:latin typeface="Arial" panose="020B0604020202020204" pitchFamily="34" charset="0"/>
                <a:cs typeface="Arial" panose="020B0604020202020204" pitchFamily="34" charset="0"/>
              </a:defRPr>
            </a:lvl1pPr>
          </a:lstStyle>
          <a:p>
            <a:r>
              <a:rPr lang="en-US" dirty="0"/>
              <a:t>Name</a:t>
            </a:r>
            <a:endParaRPr dirty="0"/>
          </a:p>
          <a:p>
            <a:pPr marR="5080">
              <a:lnSpc>
                <a:spcPts val="1400"/>
              </a:lnSpc>
              <a:spcBef>
                <a:spcPts val="185"/>
              </a:spcBef>
            </a:pPr>
            <a:r>
              <a:rPr lang="en-US" sz="1200" b="0" dirty="0"/>
              <a:t>Title</a:t>
            </a:r>
          </a:p>
          <a:p>
            <a:pPr marR="5080">
              <a:lnSpc>
                <a:spcPts val="1400"/>
              </a:lnSpc>
              <a:spcBef>
                <a:spcPts val="185"/>
              </a:spcBef>
            </a:pPr>
            <a:r>
              <a:rPr lang="en-US" sz="1200" b="0" dirty="0"/>
              <a:t>Brings [X] perspective to this convening</a:t>
            </a:r>
            <a:endParaRPr sz="1200" b="0" dirty="0"/>
          </a:p>
        </p:txBody>
      </p:sp>
      <p:sp>
        <p:nvSpPr>
          <p:cNvPr id="6" name="object 11">
            <a:extLst>
              <a:ext uri="{FF2B5EF4-FFF2-40B4-BE49-F238E27FC236}">
                <a16:creationId xmlns:a16="http://schemas.microsoft.com/office/drawing/2014/main" id="{1E04F4FE-3187-F2C9-9330-67F6F956828C}"/>
              </a:ext>
            </a:extLst>
          </p:cNvPr>
          <p:cNvSpPr txBox="1"/>
          <p:nvPr/>
        </p:nvSpPr>
        <p:spPr>
          <a:xfrm>
            <a:off x="3987800" y="4066880"/>
            <a:ext cx="2880360" cy="687368"/>
          </a:xfrm>
          <a:prstGeom prst="rect">
            <a:avLst/>
          </a:prstGeom>
        </p:spPr>
        <p:txBody>
          <a:bodyPr vert="horz" wrap="square" lIns="0" tIns="30480" rIns="0" bIns="0" rtlCol="0">
            <a:spAutoFit/>
          </a:bodyPr>
          <a:lstStyle/>
          <a:p>
            <a:pPr marL="12700">
              <a:lnSpc>
                <a:spcPct val="100000"/>
              </a:lnSpc>
              <a:spcBef>
                <a:spcPts val="240"/>
              </a:spcBef>
            </a:pPr>
            <a:r>
              <a:rPr lang="en-US" sz="1600" b="1" dirty="0">
                <a:latin typeface="Arial" panose="020B0604020202020204" pitchFamily="34" charset="0"/>
                <a:cs typeface="Arial" panose="020B0604020202020204" pitchFamily="34" charset="0"/>
              </a:rPr>
              <a:t>Name</a:t>
            </a:r>
            <a:endParaRPr sz="1600" dirty="0">
              <a:latin typeface="Arial" panose="020B0604020202020204" pitchFamily="34" charset="0"/>
              <a:cs typeface="Arial" panose="020B0604020202020204" pitchFamily="34" charset="0"/>
            </a:endParaRPr>
          </a:p>
          <a:p>
            <a:pPr marL="12700" marR="5080">
              <a:lnSpc>
                <a:spcPts val="1400"/>
              </a:lnSpc>
              <a:spcBef>
                <a:spcPts val="185"/>
              </a:spcBef>
            </a:pPr>
            <a:r>
              <a:rPr lang="en-US" sz="1200" dirty="0">
                <a:latin typeface="Arial" panose="020B0604020202020204" pitchFamily="34" charset="0"/>
                <a:cs typeface="Arial" panose="020B0604020202020204" pitchFamily="34" charset="0"/>
              </a:rPr>
              <a:t>Title</a:t>
            </a:r>
          </a:p>
          <a:p>
            <a:pPr marL="12700" marR="5080">
              <a:lnSpc>
                <a:spcPts val="1400"/>
              </a:lnSpc>
              <a:spcBef>
                <a:spcPts val="185"/>
              </a:spcBef>
            </a:pPr>
            <a:r>
              <a:rPr lang="en-US" sz="1200" spc="-25" dirty="0">
                <a:latin typeface="Arial" panose="020B0604020202020204" pitchFamily="34" charset="0"/>
                <a:cs typeface="Arial" panose="020B0604020202020204" pitchFamily="34" charset="0"/>
              </a:rPr>
              <a:t>Brings [X] perspective to this convening</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5535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87800" y="5270500"/>
            <a:ext cx="3318510" cy="3829318"/>
          </a:xfrm>
          <a:prstGeom prst="rect">
            <a:avLst/>
          </a:prstGeom>
        </p:spPr>
        <p:txBody>
          <a:bodyPr vert="horz" wrap="square" lIns="0" tIns="12700" rIns="0" bIns="0" rtlCol="0">
            <a:spAutoFit/>
          </a:bodyPr>
          <a:lstStyle/>
          <a:p>
            <a:pPr marL="12700" marR="5080">
              <a:lnSpc>
                <a:spcPct val="116700"/>
              </a:lnSpc>
              <a:spcBef>
                <a:spcPts val="100"/>
              </a:spcBef>
            </a:pP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endParaRPr lang="en-US" sz="1000" spc="-10" dirty="0">
              <a:latin typeface="Arial" panose="020B0604020202020204" pitchFamily="34" charset="0"/>
              <a:cs typeface="Arial" panose="020B0604020202020204" pitchFamily="34" charset="0"/>
            </a:endParaRP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Conectum</a:t>
            </a:r>
            <a:r>
              <a:rPr lang="en-US" sz="1000" dirty="0">
                <a:latin typeface="Arial" panose="020B0604020202020204" pitchFamily="34" charset="0"/>
                <a:cs typeface="Arial" panose="020B0604020202020204" pitchFamily="34" charset="0"/>
              </a:rPr>
              <a:t> arum </a:t>
            </a:r>
            <a:r>
              <a:rPr lang="en-US" sz="1000" dirty="0" err="1">
                <a:latin typeface="Arial" panose="020B0604020202020204" pitchFamily="34" charset="0"/>
                <a:cs typeface="Arial" panose="020B0604020202020204" pitchFamily="34" charset="0"/>
              </a:rPr>
              <a:t>etus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Ullaut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etur</a:t>
            </a:r>
            <a:r>
              <a:rPr lang="en-US" sz="1000" dirty="0">
                <a:latin typeface="Arial" panose="020B0604020202020204" pitchFamily="34" charset="0"/>
                <a:cs typeface="Arial" panose="020B0604020202020204" pitchFamily="34" charset="0"/>
              </a:rPr>
              <a:t> sit, </a:t>
            </a:r>
            <a:r>
              <a:rPr lang="en-US" sz="1000" dirty="0" err="1">
                <a:latin typeface="Arial" panose="020B0604020202020204" pitchFamily="34" charset="0"/>
                <a:cs typeface="Arial" panose="020B0604020202020204" pitchFamily="34" charset="0"/>
              </a:rPr>
              <a:t>seni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temquos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earitiam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voloreium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magnimus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ad</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 </a:t>
            </a:r>
            <a:r>
              <a:rPr lang="en-US" sz="1000" spc="-10" dirty="0" err="1">
                <a:latin typeface="Arial" panose="020B0604020202020204" pitchFamily="34" charset="0"/>
                <a:cs typeface="Arial" panose="020B0604020202020204" pitchFamily="34" charset="0"/>
              </a:rPr>
              <a:t>eiuntot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atemporat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earum</a:t>
            </a:r>
            <a:r>
              <a:rPr lang="en-US" sz="1000" dirty="0">
                <a:latin typeface="Arial" panose="020B0604020202020204" pitchFamily="34" charset="0"/>
                <a:cs typeface="Arial" panose="020B0604020202020204" pitchFamily="34" charset="0"/>
              </a:rPr>
              <a:t> is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solum</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 </a:t>
            </a:r>
            <a:r>
              <a:rPr lang="en-US" sz="1000" dirty="0" err="1">
                <a:latin typeface="Arial" panose="020B0604020202020204" pitchFamily="34" charset="0"/>
                <a:cs typeface="Arial" panose="020B0604020202020204" pitchFamily="34" charset="0"/>
              </a:rPr>
              <a:t>abor</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eventior</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sequaest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quossit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aliquis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conectem</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volorenim</a:t>
            </a:r>
            <a:r>
              <a:rPr lang="en-US" sz="1000" spc="-5" dirty="0">
                <a:latin typeface="Arial" panose="020B0604020202020204" pitchFamily="34" charset="0"/>
                <a:cs typeface="Arial" panose="020B0604020202020204" pitchFamily="34" charset="0"/>
              </a:rPr>
              <a:t> </a:t>
            </a:r>
            <a:r>
              <a:rPr lang="en-US" sz="1000" spc="-25" dirty="0">
                <a:latin typeface="Arial" panose="020B0604020202020204" pitchFamily="34" charset="0"/>
                <a:cs typeface="Arial" panose="020B0604020202020204" pitchFamily="34" charset="0"/>
              </a:rPr>
              <a:t>qui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mo</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essum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eosam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hillesequo</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velibus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sim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verum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volumen</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daerum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Qui </a:t>
            </a:r>
            <a:r>
              <a:rPr lang="en-US" sz="1000" spc="-10" dirty="0" err="1">
                <a:latin typeface="Arial" panose="020B0604020202020204" pitchFamily="34" charset="0"/>
                <a:cs typeface="Arial" panose="020B0604020202020204" pitchFamily="34" charset="0"/>
              </a:rPr>
              <a:t>volupiet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omnisquunti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 as </a:t>
            </a:r>
            <a:r>
              <a:rPr lang="en-US" sz="1000" dirty="0" err="1">
                <a:latin typeface="Arial" panose="020B0604020202020204" pitchFamily="34" charset="0"/>
                <a:cs typeface="Arial" panose="020B0604020202020204" pitchFamily="34" charset="0"/>
              </a:rPr>
              <a:t>eum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eosti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officaborro</a:t>
            </a:r>
            <a:r>
              <a:rPr lang="en-US" sz="1000" dirty="0">
                <a:latin typeface="Arial" panose="020B0604020202020204" pitchFamily="34" charset="0"/>
                <a:cs typeface="Arial" panose="020B0604020202020204" pitchFamily="34" charset="0"/>
              </a:rPr>
              <a:t> que </a:t>
            </a:r>
            <a:r>
              <a:rPr lang="en-US" sz="1000" spc="-10" dirty="0" err="1">
                <a:latin typeface="Arial" panose="020B0604020202020204" pitchFamily="34" charset="0"/>
                <a:cs typeface="Arial" panose="020B0604020202020204" pitchFamily="34" charset="0"/>
              </a:rPr>
              <a:t>volorro</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Conectum</a:t>
            </a:r>
            <a:r>
              <a:rPr lang="en-US" sz="1000" dirty="0">
                <a:latin typeface="Arial" panose="020B0604020202020204" pitchFamily="34" charset="0"/>
                <a:cs typeface="Arial" panose="020B0604020202020204" pitchFamily="34" charset="0"/>
              </a:rPr>
              <a:t> arum </a:t>
            </a:r>
            <a:r>
              <a:rPr lang="en-US" sz="1000" dirty="0" err="1">
                <a:latin typeface="Arial" panose="020B0604020202020204" pitchFamily="34" charset="0"/>
                <a:cs typeface="Arial" panose="020B0604020202020204" pitchFamily="34" charset="0"/>
              </a:rPr>
              <a:t>etus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Ullaut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etur</a:t>
            </a:r>
            <a:r>
              <a:rPr lang="en-US" sz="1000" dirty="0">
                <a:latin typeface="Arial" panose="020B0604020202020204" pitchFamily="34" charset="0"/>
                <a:cs typeface="Arial" panose="020B0604020202020204" pitchFamily="34" charset="0"/>
              </a:rPr>
              <a:t> sit, </a:t>
            </a:r>
            <a:r>
              <a:rPr lang="en-US" sz="1000" dirty="0" err="1">
                <a:latin typeface="Arial" panose="020B0604020202020204" pitchFamily="34" charset="0"/>
                <a:cs typeface="Arial" panose="020B0604020202020204" pitchFamily="34" charset="0"/>
              </a:rPr>
              <a:t>seni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temquos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earitiam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voloreium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magnimus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ad</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 </a:t>
            </a:r>
            <a:r>
              <a:rPr lang="en-US" sz="1000" spc="-10" dirty="0" err="1">
                <a:latin typeface="Arial" panose="020B0604020202020204" pitchFamily="34" charset="0"/>
                <a:cs typeface="Arial" panose="020B0604020202020204" pitchFamily="34" charset="0"/>
              </a:rPr>
              <a:t>eiuntot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atemporat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earum</a:t>
            </a:r>
            <a:r>
              <a:rPr lang="en-US" sz="1000" dirty="0">
                <a:latin typeface="Arial" panose="020B0604020202020204" pitchFamily="34" charset="0"/>
                <a:cs typeface="Arial" panose="020B0604020202020204" pitchFamily="34" charset="0"/>
              </a:rPr>
              <a:t> is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solum</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 </a:t>
            </a:r>
            <a:r>
              <a:rPr lang="en-US" sz="1000" dirty="0" err="1">
                <a:latin typeface="Arial" panose="020B0604020202020204" pitchFamily="34" charset="0"/>
                <a:cs typeface="Arial" panose="020B0604020202020204" pitchFamily="34" charset="0"/>
              </a:rPr>
              <a:t>abor</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eventior</a:t>
            </a:r>
            <a:r>
              <a:rPr lang="en-US" sz="1000" spc="-10" dirty="0">
                <a:latin typeface="Arial" panose="020B0604020202020204" pitchFamily="34" charset="0"/>
                <a:cs typeface="Arial" panose="020B0604020202020204" pitchFamily="34" charset="0"/>
              </a:rPr>
              <a:t>.</a:t>
            </a:r>
          </a:p>
          <a:p>
            <a:pPr marL="12700" marR="5080">
              <a:lnSpc>
                <a:spcPct val="116700"/>
              </a:lnSpc>
            </a:pPr>
            <a:endParaRPr sz="1000" dirty="0">
              <a:latin typeface="Arial" panose="020B0604020202020204" pitchFamily="34" charset="0"/>
              <a:cs typeface="Arial" panose="020B0604020202020204" pitchFamily="34" charset="0"/>
            </a:endParaRPr>
          </a:p>
        </p:txBody>
      </p:sp>
      <p:sp>
        <p:nvSpPr>
          <p:cNvPr id="4" name="object 4"/>
          <p:cNvSpPr txBox="1"/>
          <p:nvPr/>
        </p:nvSpPr>
        <p:spPr>
          <a:xfrm>
            <a:off x="444500" y="5270500"/>
            <a:ext cx="3228340" cy="4407938"/>
          </a:xfrm>
          <a:prstGeom prst="rect">
            <a:avLst/>
          </a:prstGeom>
        </p:spPr>
        <p:txBody>
          <a:bodyPr vert="horz" wrap="square" lIns="0" tIns="12700" rIns="0" bIns="0" rtlCol="0">
            <a:spAutoFit/>
          </a:bodyPr>
          <a:lstStyle/>
          <a:p>
            <a:pPr marL="12700" marR="5080">
              <a:lnSpc>
                <a:spcPct val="116700"/>
              </a:lnSpc>
              <a:spcBef>
                <a:spcPts val="100"/>
              </a:spcBef>
            </a:pP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endParaRPr lang="en-US" sz="1000" spc="-10" dirty="0">
              <a:latin typeface="Arial" panose="020B0604020202020204" pitchFamily="34" charset="0"/>
              <a:cs typeface="Arial" panose="020B0604020202020204" pitchFamily="34" charset="0"/>
            </a:endParaRP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Conectum</a:t>
            </a:r>
            <a:r>
              <a:rPr lang="en-US" sz="1000" dirty="0">
                <a:latin typeface="Arial" panose="020B0604020202020204" pitchFamily="34" charset="0"/>
                <a:cs typeface="Arial" panose="020B0604020202020204" pitchFamily="34" charset="0"/>
              </a:rPr>
              <a:t> arum </a:t>
            </a:r>
            <a:r>
              <a:rPr lang="en-US" sz="1000" dirty="0" err="1">
                <a:latin typeface="Arial" panose="020B0604020202020204" pitchFamily="34" charset="0"/>
                <a:cs typeface="Arial" panose="020B0604020202020204" pitchFamily="34" charset="0"/>
              </a:rPr>
              <a:t>etus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Ullaut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etur</a:t>
            </a:r>
            <a:r>
              <a:rPr lang="en-US" sz="1000" dirty="0">
                <a:latin typeface="Arial" panose="020B0604020202020204" pitchFamily="34" charset="0"/>
                <a:cs typeface="Arial" panose="020B0604020202020204" pitchFamily="34" charset="0"/>
              </a:rPr>
              <a:t> sit, </a:t>
            </a:r>
            <a:r>
              <a:rPr lang="en-US" sz="1000" dirty="0" err="1">
                <a:latin typeface="Arial" panose="020B0604020202020204" pitchFamily="34" charset="0"/>
                <a:cs typeface="Arial" panose="020B0604020202020204" pitchFamily="34" charset="0"/>
              </a:rPr>
              <a:t>seni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temquos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earitiam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voloreium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magnimus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ad</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 </a:t>
            </a:r>
            <a:r>
              <a:rPr lang="en-US" sz="1000" spc="-10" dirty="0" err="1">
                <a:latin typeface="Arial" panose="020B0604020202020204" pitchFamily="34" charset="0"/>
                <a:cs typeface="Arial" panose="020B0604020202020204" pitchFamily="34" charset="0"/>
              </a:rPr>
              <a:t>eiuntot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atemporat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earum</a:t>
            </a:r>
            <a:r>
              <a:rPr lang="en-US" sz="1000" dirty="0">
                <a:latin typeface="Arial" panose="020B0604020202020204" pitchFamily="34" charset="0"/>
                <a:cs typeface="Arial" panose="020B0604020202020204" pitchFamily="34" charset="0"/>
              </a:rPr>
              <a:t> is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solum</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 </a:t>
            </a:r>
            <a:r>
              <a:rPr lang="en-US" sz="1000" dirty="0" err="1">
                <a:latin typeface="Arial" panose="020B0604020202020204" pitchFamily="34" charset="0"/>
                <a:cs typeface="Arial" panose="020B0604020202020204" pitchFamily="34" charset="0"/>
              </a:rPr>
              <a:t>abor</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eventior</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sequaest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quossit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aliquis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conectem</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volorenim</a:t>
            </a:r>
            <a:r>
              <a:rPr lang="en-US" sz="1000" spc="-5" dirty="0">
                <a:latin typeface="Arial" panose="020B0604020202020204" pitchFamily="34" charset="0"/>
                <a:cs typeface="Arial" panose="020B0604020202020204" pitchFamily="34" charset="0"/>
              </a:rPr>
              <a:t> </a:t>
            </a:r>
            <a:r>
              <a:rPr lang="en-US" sz="1000" spc="-25" dirty="0">
                <a:latin typeface="Arial" panose="020B0604020202020204" pitchFamily="34" charset="0"/>
                <a:cs typeface="Arial" panose="020B0604020202020204" pitchFamily="34" charset="0"/>
              </a:rPr>
              <a:t>qui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mo</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essum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eosam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hillesequo</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velibus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sim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verum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volumen</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daerum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Qui </a:t>
            </a:r>
            <a:r>
              <a:rPr lang="en-US" sz="1000" spc="-10" dirty="0" err="1">
                <a:latin typeface="Arial" panose="020B0604020202020204" pitchFamily="34" charset="0"/>
                <a:cs typeface="Arial" panose="020B0604020202020204" pitchFamily="34" charset="0"/>
              </a:rPr>
              <a:t>volupiet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omnisquunti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 as </a:t>
            </a:r>
            <a:r>
              <a:rPr lang="en-US" sz="1000" dirty="0" err="1">
                <a:latin typeface="Arial" panose="020B0604020202020204" pitchFamily="34" charset="0"/>
                <a:cs typeface="Arial" panose="020B0604020202020204" pitchFamily="34" charset="0"/>
              </a:rPr>
              <a:t>eum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eosti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officaborro</a:t>
            </a:r>
            <a:r>
              <a:rPr lang="en-US" sz="1000" dirty="0">
                <a:latin typeface="Arial" panose="020B0604020202020204" pitchFamily="34" charset="0"/>
                <a:cs typeface="Arial" panose="020B0604020202020204" pitchFamily="34" charset="0"/>
              </a:rPr>
              <a:t> que </a:t>
            </a:r>
            <a:r>
              <a:rPr lang="en-US" sz="1000" spc="-10" dirty="0" err="1">
                <a:latin typeface="Arial" panose="020B0604020202020204" pitchFamily="34" charset="0"/>
                <a:cs typeface="Arial" panose="020B0604020202020204" pitchFamily="34" charset="0"/>
              </a:rPr>
              <a:t>volorro</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Conectum</a:t>
            </a:r>
            <a:r>
              <a:rPr lang="en-US" sz="1000" dirty="0">
                <a:latin typeface="Arial" panose="020B0604020202020204" pitchFamily="34" charset="0"/>
                <a:cs typeface="Arial" panose="020B0604020202020204" pitchFamily="34" charset="0"/>
              </a:rPr>
              <a:t> arum </a:t>
            </a:r>
            <a:r>
              <a:rPr lang="en-US" sz="1000" dirty="0" err="1">
                <a:latin typeface="Arial" panose="020B0604020202020204" pitchFamily="34" charset="0"/>
                <a:cs typeface="Arial" panose="020B0604020202020204" pitchFamily="34" charset="0"/>
              </a:rPr>
              <a:t>etus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Ullaut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etur</a:t>
            </a:r>
            <a:r>
              <a:rPr lang="en-US" sz="1000" dirty="0">
                <a:latin typeface="Arial" panose="020B0604020202020204" pitchFamily="34" charset="0"/>
                <a:cs typeface="Arial" panose="020B0604020202020204" pitchFamily="34" charset="0"/>
              </a:rPr>
              <a:t> sit, </a:t>
            </a:r>
            <a:r>
              <a:rPr lang="en-US" sz="1000" dirty="0" err="1">
                <a:latin typeface="Arial" panose="020B0604020202020204" pitchFamily="34" charset="0"/>
                <a:cs typeface="Arial" panose="020B0604020202020204" pitchFamily="34" charset="0"/>
              </a:rPr>
              <a:t>seni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temquos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earitiam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voloreium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magnimus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ad</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 </a:t>
            </a:r>
            <a:r>
              <a:rPr lang="en-US" sz="1000" spc="-10" dirty="0" err="1">
                <a:latin typeface="Arial" panose="020B0604020202020204" pitchFamily="34" charset="0"/>
                <a:cs typeface="Arial" panose="020B0604020202020204" pitchFamily="34" charset="0"/>
              </a:rPr>
              <a:t>eiuntot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atemporat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earum</a:t>
            </a:r>
            <a:r>
              <a:rPr lang="en-US" sz="1000" dirty="0">
                <a:latin typeface="Arial" panose="020B0604020202020204" pitchFamily="34" charset="0"/>
                <a:cs typeface="Arial" panose="020B0604020202020204" pitchFamily="34" charset="0"/>
              </a:rPr>
              <a:t> is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solum</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 </a:t>
            </a:r>
            <a:r>
              <a:rPr lang="en-US" sz="1000" dirty="0" err="1">
                <a:latin typeface="Arial" panose="020B0604020202020204" pitchFamily="34" charset="0"/>
                <a:cs typeface="Arial" panose="020B0604020202020204" pitchFamily="34" charset="0"/>
              </a:rPr>
              <a:t>abor</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eventior</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endParaRPr lang="en-US" sz="1000" dirty="0">
              <a:latin typeface="Arial" panose="020B0604020202020204" pitchFamily="34" charset="0"/>
              <a:cs typeface="Arial" panose="020B0604020202020204" pitchFamily="34" charset="0"/>
            </a:endParaRPr>
          </a:p>
          <a:p>
            <a:pPr marL="12700" marR="8890">
              <a:lnSpc>
                <a:spcPct val="116700"/>
              </a:lnSpc>
            </a:pPr>
            <a:endParaRPr lang="en-US" sz="1000" dirty="0">
              <a:latin typeface="Arial" panose="020B0604020202020204" pitchFamily="34" charset="0"/>
              <a:cs typeface="Arial" panose="020B0604020202020204" pitchFamily="34" charset="0"/>
            </a:endParaRPr>
          </a:p>
          <a:p>
            <a:pPr marL="12700" marR="5080">
              <a:lnSpc>
                <a:spcPct val="116700"/>
              </a:lnSpc>
              <a:spcBef>
                <a:spcPts val="100"/>
              </a:spcBef>
            </a:pPr>
            <a:endParaRPr lang="en-US" sz="1000" dirty="0">
              <a:latin typeface="Arial" panose="020B0604020202020204" pitchFamily="34" charset="0"/>
              <a:cs typeface="Arial" panose="020B0604020202020204" pitchFamily="34" charset="0"/>
            </a:endParaRPr>
          </a:p>
          <a:p>
            <a:pPr marL="12700" marR="5080">
              <a:lnSpc>
                <a:spcPct val="116700"/>
              </a:lnSpc>
              <a:spcBef>
                <a:spcPts val="100"/>
              </a:spcBef>
            </a:pPr>
            <a:endParaRPr sz="1000" dirty="0">
              <a:latin typeface="Arial" panose="020B0604020202020204" pitchFamily="34" charset="0"/>
              <a:cs typeface="Arial" panose="020B0604020202020204" pitchFamily="34" charset="0"/>
            </a:endParaRPr>
          </a:p>
        </p:txBody>
      </p:sp>
      <p:sp>
        <p:nvSpPr>
          <p:cNvPr id="14" name="object 14"/>
          <p:cNvSpPr txBox="1">
            <a:spLocks noGrp="1"/>
          </p:cNvSpPr>
          <p:nvPr>
            <p:ph type="ftr" sz="quarter" idx="5"/>
          </p:nvPr>
        </p:nvSpPr>
        <p:spPr>
          <a:prstGeom prst="rect">
            <a:avLst/>
          </a:prstGeom>
        </p:spPr>
        <p:txBody>
          <a:bodyPr vert="horz" wrap="square" lIns="0" tIns="4445" rIns="0" bIns="0" rtlCol="0">
            <a:spAutoFit/>
          </a:bodyPr>
          <a:lstStyle/>
          <a:p>
            <a:pPr marL="12700">
              <a:lnSpc>
                <a:spcPct val="100000"/>
              </a:lnSpc>
              <a:spcBef>
                <a:spcPts val="35"/>
              </a:spcBef>
            </a:pPr>
            <a:r>
              <a:rPr dirty="0"/>
              <a:t>BELLAGIO</a:t>
            </a:r>
            <a:r>
              <a:rPr spc="5" dirty="0"/>
              <a:t> </a:t>
            </a:r>
            <a:r>
              <a:rPr spc="-10" dirty="0"/>
              <a:t>CENTER</a:t>
            </a:r>
          </a:p>
        </p:txBody>
      </p:sp>
      <p:sp>
        <p:nvSpPr>
          <p:cNvPr id="12" name="object 12"/>
          <p:cNvSpPr txBox="1">
            <a:spLocks noGrp="1"/>
          </p:cNvSpPr>
          <p:nvPr>
            <p:ph type="title"/>
          </p:nvPr>
        </p:nvSpPr>
        <p:spPr>
          <a:xfrm>
            <a:off x="446957" y="403093"/>
            <a:ext cx="2905843" cy="397545"/>
          </a:xfrm>
          <a:prstGeom prst="rect">
            <a:avLst/>
          </a:prstGeom>
        </p:spPr>
        <p:txBody>
          <a:bodyPr vert="horz" wrap="square" lIns="0" tIns="12700" rIns="0" bIns="0" rtlCol="0">
            <a:spAutoFit/>
          </a:bodyPr>
          <a:lstStyle/>
          <a:p>
            <a:pPr marL="12700">
              <a:lnSpc>
                <a:spcPct val="100000"/>
              </a:lnSpc>
              <a:spcBef>
                <a:spcPts val="100"/>
              </a:spcBef>
            </a:pPr>
            <a:r>
              <a:rPr spc="-25" dirty="0">
                <a:latin typeface="Arial" panose="020B0604020202020204" pitchFamily="34" charset="0"/>
                <a:cs typeface="Arial" panose="020B0604020202020204" pitchFamily="34" charset="0"/>
              </a:rPr>
              <a:t>Biographies</a:t>
            </a:r>
          </a:p>
        </p:txBody>
      </p:sp>
      <p:sp>
        <p:nvSpPr>
          <p:cNvPr id="15" name="Oval 14">
            <a:extLst>
              <a:ext uri="{FF2B5EF4-FFF2-40B4-BE49-F238E27FC236}">
                <a16:creationId xmlns:a16="http://schemas.microsoft.com/office/drawing/2014/main" id="{F960EB73-1ECE-C55E-ACD0-A0AEE6E1A602}"/>
              </a:ext>
            </a:extLst>
          </p:cNvPr>
          <p:cNvSpPr/>
          <p:nvPr/>
        </p:nvSpPr>
        <p:spPr>
          <a:xfrm>
            <a:off x="7200264" y="9199232"/>
            <a:ext cx="192999" cy="1929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bject 8">
            <a:extLst>
              <a:ext uri="{FF2B5EF4-FFF2-40B4-BE49-F238E27FC236}">
                <a16:creationId xmlns:a16="http://schemas.microsoft.com/office/drawing/2014/main" id="{E52B5C05-C6EF-0C75-C67E-E4E3DBF94FC6}"/>
              </a:ext>
            </a:extLst>
          </p:cNvPr>
          <p:cNvSpPr/>
          <p:nvPr/>
        </p:nvSpPr>
        <p:spPr>
          <a:xfrm>
            <a:off x="457200" y="4038950"/>
            <a:ext cx="3314700" cy="0"/>
          </a:xfrm>
          <a:custGeom>
            <a:avLst/>
            <a:gdLst/>
            <a:ahLst/>
            <a:cxnLst/>
            <a:rect l="l" t="t" r="r" b="b"/>
            <a:pathLst>
              <a:path w="3314700">
                <a:moveTo>
                  <a:pt x="0" y="0"/>
                </a:moveTo>
                <a:lnTo>
                  <a:pt x="3314700" y="0"/>
                </a:lnTo>
              </a:path>
            </a:pathLst>
          </a:custGeom>
          <a:ln w="6350"/>
        </p:spPr>
        <p:style>
          <a:lnRef idx="1">
            <a:schemeClr val="dk1"/>
          </a:lnRef>
          <a:fillRef idx="0">
            <a:schemeClr val="dk1"/>
          </a:fillRef>
          <a:effectRef idx="0">
            <a:schemeClr val="dk1"/>
          </a:effectRef>
          <a:fontRef idx="minor">
            <a:schemeClr val="tx1"/>
          </a:fontRef>
        </p:style>
        <p:txBody>
          <a:bodyPr wrap="square" lIns="0" tIns="0" rIns="0" bIns="0" rtlCol="0"/>
          <a:lstStyle/>
          <a:p>
            <a:endParaRPr/>
          </a:p>
        </p:txBody>
      </p:sp>
      <p:sp>
        <p:nvSpPr>
          <p:cNvPr id="22" name="object 8">
            <a:extLst>
              <a:ext uri="{FF2B5EF4-FFF2-40B4-BE49-F238E27FC236}">
                <a16:creationId xmlns:a16="http://schemas.microsoft.com/office/drawing/2014/main" id="{F2D57C23-3BAD-9946-1C6F-B285B1FB2900}"/>
              </a:ext>
            </a:extLst>
          </p:cNvPr>
          <p:cNvSpPr/>
          <p:nvPr/>
        </p:nvSpPr>
        <p:spPr>
          <a:xfrm>
            <a:off x="3994878" y="4038950"/>
            <a:ext cx="3314700" cy="0"/>
          </a:xfrm>
          <a:custGeom>
            <a:avLst/>
            <a:gdLst/>
            <a:ahLst/>
            <a:cxnLst/>
            <a:rect l="l" t="t" r="r" b="b"/>
            <a:pathLst>
              <a:path w="3314700">
                <a:moveTo>
                  <a:pt x="0" y="0"/>
                </a:moveTo>
                <a:lnTo>
                  <a:pt x="3314700" y="0"/>
                </a:lnTo>
              </a:path>
            </a:pathLst>
          </a:custGeom>
          <a:ln w="6350">
            <a:solidFill>
              <a:schemeClr val="tx1"/>
            </a:solidFill>
          </a:ln>
        </p:spPr>
        <p:txBody>
          <a:bodyPr wrap="square" lIns="0" tIns="0" rIns="0" bIns="0" rtlCol="0"/>
          <a:lstStyle/>
          <a:p>
            <a:endParaRPr/>
          </a:p>
        </p:txBody>
      </p:sp>
      <p:sp>
        <p:nvSpPr>
          <p:cNvPr id="25" name="object 8">
            <a:extLst>
              <a:ext uri="{FF2B5EF4-FFF2-40B4-BE49-F238E27FC236}">
                <a16:creationId xmlns:a16="http://schemas.microsoft.com/office/drawing/2014/main" id="{A725C265-0BD1-E38D-4A59-AA51E0A340D6}"/>
              </a:ext>
            </a:extLst>
          </p:cNvPr>
          <p:cNvSpPr/>
          <p:nvPr/>
        </p:nvSpPr>
        <p:spPr>
          <a:xfrm>
            <a:off x="457200" y="4983330"/>
            <a:ext cx="3314700" cy="0"/>
          </a:xfrm>
          <a:custGeom>
            <a:avLst/>
            <a:gdLst/>
            <a:ahLst/>
            <a:cxnLst/>
            <a:rect l="l" t="t" r="r" b="b"/>
            <a:pathLst>
              <a:path w="3314700">
                <a:moveTo>
                  <a:pt x="0" y="0"/>
                </a:moveTo>
                <a:lnTo>
                  <a:pt x="3314700" y="0"/>
                </a:lnTo>
              </a:path>
            </a:pathLst>
          </a:custGeom>
          <a:ln w="6350"/>
        </p:spPr>
        <p:style>
          <a:lnRef idx="1">
            <a:schemeClr val="dk1"/>
          </a:lnRef>
          <a:fillRef idx="0">
            <a:schemeClr val="dk1"/>
          </a:fillRef>
          <a:effectRef idx="0">
            <a:schemeClr val="dk1"/>
          </a:effectRef>
          <a:fontRef idx="minor">
            <a:schemeClr val="tx1"/>
          </a:fontRef>
        </p:style>
        <p:txBody>
          <a:bodyPr wrap="square" lIns="0" tIns="0" rIns="0" bIns="0" rtlCol="0"/>
          <a:lstStyle/>
          <a:p>
            <a:endParaRPr/>
          </a:p>
        </p:txBody>
      </p:sp>
      <p:sp>
        <p:nvSpPr>
          <p:cNvPr id="26" name="object 8">
            <a:extLst>
              <a:ext uri="{FF2B5EF4-FFF2-40B4-BE49-F238E27FC236}">
                <a16:creationId xmlns:a16="http://schemas.microsoft.com/office/drawing/2014/main" id="{AB0FBFD9-8992-CE13-42CF-4F09CBD0B122}"/>
              </a:ext>
            </a:extLst>
          </p:cNvPr>
          <p:cNvSpPr/>
          <p:nvPr/>
        </p:nvSpPr>
        <p:spPr>
          <a:xfrm>
            <a:off x="4009869" y="4983330"/>
            <a:ext cx="3314700" cy="0"/>
          </a:xfrm>
          <a:custGeom>
            <a:avLst/>
            <a:gdLst/>
            <a:ahLst/>
            <a:cxnLst/>
            <a:rect l="l" t="t" r="r" b="b"/>
            <a:pathLst>
              <a:path w="3314700">
                <a:moveTo>
                  <a:pt x="0" y="0"/>
                </a:moveTo>
                <a:lnTo>
                  <a:pt x="3314700" y="0"/>
                </a:lnTo>
              </a:path>
            </a:pathLst>
          </a:custGeom>
          <a:ln w="6350"/>
        </p:spPr>
        <p:style>
          <a:lnRef idx="1">
            <a:schemeClr val="dk1"/>
          </a:lnRef>
          <a:fillRef idx="0">
            <a:schemeClr val="dk1"/>
          </a:fillRef>
          <a:effectRef idx="0">
            <a:schemeClr val="dk1"/>
          </a:effectRef>
          <a:fontRef idx="minor">
            <a:schemeClr val="tx1"/>
          </a:fontRef>
        </p:style>
        <p:txBody>
          <a:bodyPr wrap="square" lIns="0" tIns="0" rIns="0" bIns="0" rtlCol="0"/>
          <a:lstStyle/>
          <a:p>
            <a:endParaRPr/>
          </a:p>
        </p:txBody>
      </p:sp>
      <p:sp>
        <p:nvSpPr>
          <p:cNvPr id="24" name="Picture Placeholder 4">
            <a:extLst>
              <a:ext uri="{FF2B5EF4-FFF2-40B4-BE49-F238E27FC236}">
                <a16:creationId xmlns:a16="http://schemas.microsoft.com/office/drawing/2014/main" id="{8792F4B6-F868-56A8-BED7-223B5DE86791}"/>
              </a:ext>
            </a:extLst>
          </p:cNvPr>
          <p:cNvSpPr>
            <a:spLocks noGrp="1"/>
          </p:cNvSpPr>
          <p:nvPr>
            <p:ph type="pic" sz="quarter" idx="21"/>
          </p:nvPr>
        </p:nvSpPr>
        <p:spPr>
          <a:xfrm>
            <a:off x="469557" y="1684338"/>
            <a:ext cx="2146300" cy="2146300"/>
          </a:xfrm>
          <a:solidFill>
            <a:schemeClr val="bg1">
              <a:lumMod val="85000"/>
            </a:schemeClr>
          </a:solidFill>
        </p:spPr>
        <p:txBody>
          <a:bodyPr/>
          <a:lstStyle/>
          <a:p>
            <a:endParaRPr lang="en-US" dirty="0"/>
          </a:p>
        </p:txBody>
      </p:sp>
      <p:sp>
        <p:nvSpPr>
          <p:cNvPr id="29" name="Picture Placeholder 4">
            <a:extLst>
              <a:ext uri="{FF2B5EF4-FFF2-40B4-BE49-F238E27FC236}">
                <a16:creationId xmlns:a16="http://schemas.microsoft.com/office/drawing/2014/main" id="{9A0D6FCA-2E17-F97C-3F85-85D3F895E50B}"/>
              </a:ext>
            </a:extLst>
          </p:cNvPr>
          <p:cNvSpPr>
            <a:spLocks noGrp="1"/>
          </p:cNvSpPr>
          <p:nvPr>
            <p:ph type="pic" sz="quarter" idx="22"/>
          </p:nvPr>
        </p:nvSpPr>
        <p:spPr>
          <a:xfrm>
            <a:off x="4000500" y="1684338"/>
            <a:ext cx="2146300" cy="2146300"/>
          </a:xfrm>
          <a:solidFill>
            <a:schemeClr val="bg1">
              <a:lumMod val="85000"/>
            </a:schemeClr>
          </a:solidFill>
        </p:spPr>
        <p:txBody>
          <a:bodyPr/>
          <a:lstStyle/>
          <a:p>
            <a:endParaRPr lang="en-US" dirty="0"/>
          </a:p>
        </p:txBody>
      </p:sp>
      <p:sp>
        <p:nvSpPr>
          <p:cNvPr id="3" name="object 22">
            <a:extLst>
              <a:ext uri="{FF2B5EF4-FFF2-40B4-BE49-F238E27FC236}">
                <a16:creationId xmlns:a16="http://schemas.microsoft.com/office/drawing/2014/main" id="{6DB4DF82-C1C7-2842-EF57-E532A6C75C15}"/>
              </a:ext>
            </a:extLst>
          </p:cNvPr>
          <p:cNvSpPr txBox="1">
            <a:spLocks/>
          </p:cNvSpPr>
          <p:nvPr/>
        </p:nvSpPr>
        <p:spPr>
          <a:xfrm>
            <a:off x="7193279" y="9210641"/>
            <a:ext cx="192999" cy="142988"/>
          </a:xfrm>
          <a:prstGeom prst="rect">
            <a:avLst/>
          </a:prstGeom>
        </p:spPr>
        <p:txBody>
          <a:bodyPr vert="horz" wrap="square" lIns="0" tIns="4445" rIns="0" bIns="0" rtlCol="0">
            <a:spAutoFit/>
          </a:bodyPr>
          <a:lstStyle>
            <a:defPPr>
              <a:defRPr kern="0"/>
            </a:defPPr>
            <a:lvl1pPr>
              <a:defRPr sz="900" b="1" i="0">
                <a:solidFill>
                  <a:schemeClr val="bg1"/>
                </a:solidFill>
                <a:latin typeface="Moderat"/>
                <a:cs typeface="Moderat"/>
              </a:defRPr>
            </a:lvl1pPr>
          </a:lstStyle>
          <a:p>
            <a:pPr marL="38100">
              <a:spcBef>
                <a:spcPts val="35"/>
              </a:spcBef>
            </a:pPr>
            <a:r>
              <a:rPr lang="en-US" dirty="0"/>
              <a:t>13</a:t>
            </a:r>
          </a:p>
        </p:txBody>
      </p:sp>
      <p:sp>
        <p:nvSpPr>
          <p:cNvPr id="5" name="object 10">
            <a:extLst>
              <a:ext uri="{FF2B5EF4-FFF2-40B4-BE49-F238E27FC236}">
                <a16:creationId xmlns:a16="http://schemas.microsoft.com/office/drawing/2014/main" id="{4C3848D4-C801-D71A-01E8-FD09AE1AD460}"/>
              </a:ext>
            </a:extLst>
          </p:cNvPr>
          <p:cNvSpPr txBox="1"/>
          <p:nvPr/>
        </p:nvSpPr>
        <p:spPr>
          <a:xfrm>
            <a:off x="444500" y="4066880"/>
            <a:ext cx="2994025" cy="687368"/>
          </a:xfrm>
          <a:prstGeom prst="rect">
            <a:avLst/>
          </a:prstGeom>
        </p:spPr>
        <p:txBody>
          <a:bodyPr vert="horz" wrap="square" lIns="0" tIns="30480" rIns="0" bIns="0" rtlCol="0">
            <a:spAutoFit/>
          </a:bodyPr>
          <a:lstStyle>
            <a:defPPr>
              <a:defRPr kern="0"/>
            </a:defPPr>
            <a:lvl1pPr marL="12700">
              <a:lnSpc>
                <a:spcPct val="100000"/>
              </a:lnSpc>
              <a:spcBef>
                <a:spcPts val="240"/>
              </a:spcBef>
              <a:defRPr sz="1600" b="1">
                <a:latin typeface="Arial" panose="020B0604020202020204" pitchFamily="34" charset="0"/>
                <a:cs typeface="Arial" panose="020B0604020202020204" pitchFamily="34" charset="0"/>
              </a:defRPr>
            </a:lvl1pPr>
          </a:lstStyle>
          <a:p>
            <a:r>
              <a:rPr lang="en-US" dirty="0"/>
              <a:t>Name</a:t>
            </a:r>
            <a:endParaRPr dirty="0"/>
          </a:p>
          <a:p>
            <a:pPr marR="5080">
              <a:lnSpc>
                <a:spcPts val="1400"/>
              </a:lnSpc>
              <a:spcBef>
                <a:spcPts val="185"/>
              </a:spcBef>
            </a:pPr>
            <a:r>
              <a:rPr lang="en-US" sz="1200" b="0" dirty="0"/>
              <a:t>Title</a:t>
            </a:r>
          </a:p>
          <a:p>
            <a:pPr marR="5080">
              <a:lnSpc>
                <a:spcPts val="1400"/>
              </a:lnSpc>
              <a:spcBef>
                <a:spcPts val="185"/>
              </a:spcBef>
            </a:pPr>
            <a:r>
              <a:rPr lang="en-US" sz="1200" b="0" dirty="0"/>
              <a:t>Brings [X] perspective to this convening</a:t>
            </a:r>
            <a:endParaRPr sz="1200" b="0" dirty="0"/>
          </a:p>
        </p:txBody>
      </p:sp>
      <p:sp>
        <p:nvSpPr>
          <p:cNvPr id="6" name="object 11">
            <a:extLst>
              <a:ext uri="{FF2B5EF4-FFF2-40B4-BE49-F238E27FC236}">
                <a16:creationId xmlns:a16="http://schemas.microsoft.com/office/drawing/2014/main" id="{730C97D1-C5C0-6789-E9C8-6A6041E0307F}"/>
              </a:ext>
            </a:extLst>
          </p:cNvPr>
          <p:cNvSpPr txBox="1"/>
          <p:nvPr/>
        </p:nvSpPr>
        <p:spPr>
          <a:xfrm>
            <a:off x="3987800" y="4066880"/>
            <a:ext cx="2880360" cy="687368"/>
          </a:xfrm>
          <a:prstGeom prst="rect">
            <a:avLst/>
          </a:prstGeom>
        </p:spPr>
        <p:txBody>
          <a:bodyPr vert="horz" wrap="square" lIns="0" tIns="30480" rIns="0" bIns="0" rtlCol="0">
            <a:spAutoFit/>
          </a:bodyPr>
          <a:lstStyle/>
          <a:p>
            <a:pPr marL="12700">
              <a:lnSpc>
                <a:spcPct val="100000"/>
              </a:lnSpc>
              <a:spcBef>
                <a:spcPts val="240"/>
              </a:spcBef>
            </a:pPr>
            <a:r>
              <a:rPr lang="en-US" sz="1600" b="1" dirty="0">
                <a:latin typeface="Arial" panose="020B0604020202020204" pitchFamily="34" charset="0"/>
                <a:cs typeface="Arial" panose="020B0604020202020204" pitchFamily="34" charset="0"/>
              </a:rPr>
              <a:t>Name</a:t>
            </a:r>
            <a:endParaRPr sz="1600" dirty="0">
              <a:latin typeface="Arial" panose="020B0604020202020204" pitchFamily="34" charset="0"/>
              <a:cs typeface="Arial" panose="020B0604020202020204" pitchFamily="34" charset="0"/>
            </a:endParaRPr>
          </a:p>
          <a:p>
            <a:pPr marL="12700" marR="5080">
              <a:lnSpc>
                <a:spcPts val="1400"/>
              </a:lnSpc>
              <a:spcBef>
                <a:spcPts val="185"/>
              </a:spcBef>
            </a:pPr>
            <a:r>
              <a:rPr lang="en-US" sz="1200" dirty="0">
                <a:latin typeface="Arial" panose="020B0604020202020204" pitchFamily="34" charset="0"/>
                <a:cs typeface="Arial" panose="020B0604020202020204" pitchFamily="34" charset="0"/>
              </a:rPr>
              <a:t>Title</a:t>
            </a:r>
          </a:p>
          <a:p>
            <a:pPr marL="12700" marR="5080">
              <a:lnSpc>
                <a:spcPts val="1400"/>
              </a:lnSpc>
              <a:spcBef>
                <a:spcPts val="185"/>
              </a:spcBef>
            </a:pPr>
            <a:r>
              <a:rPr lang="en-US" sz="1200" spc="-25" dirty="0">
                <a:latin typeface="Arial" panose="020B0604020202020204" pitchFamily="34" charset="0"/>
                <a:cs typeface="Arial" panose="020B0604020202020204" pitchFamily="34" charset="0"/>
              </a:rPr>
              <a:t>Brings [X] perspective to this convening</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0102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87800" y="5270500"/>
            <a:ext cx="3318510" cy="3829318"/>
          </a:xfrm>
          <a:prstGeom prst="rect">
            <a:avLst/>
          </a:prstGeom>
        </p:spPr>
        <p:txBody>
          <a:bodyPr vert="horz" wrap="square" lIns="0" tIns="12700" rIns="0" bIns="0" rtlCol="0">
            <a:spAutoFit/>
          </a:bodyPr>
          <a:lstStyle/>
          <a:p>
            <a:pPr marL="12700" marR="5080">
              <a:lnSpc>
                <a:spcPct val="116700"/>
              </a:lnSpc>
              <a:spcBef>
                <a:spcPts val="100"/>
              </a:spcBef>
            </a:pP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endParaRPr lang="en-US" sz="1000" spc="-10" dirty="0">
              <a:latin typeface="Arial" panose="020B0604020202020204" pitchFamily="34" charset="0"/>
              <a:cs typeface="Arial" panose="020B0604020202020204" pitchFamily="34" charset="0"/>
            </a:endParaRP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Conectum</a:t>
            </a:r>
            <a:r>
              <a:rPr lang="en-US" sz="1000" dirty="0">
                <a:latin typeface="Arial" panose="020B0604020202020204" pitchFamily="34" charset="0"/>
                <a:cs typeface="Arial" panose="020B0604020202020204" pitchFamily="34" charset="0"/>
              </a:rPr>
              <a:t> arum </a:t>
            </a:r>
            <a:r>
              <a:rPr lang="en-US" sz="1000" dirty="0" err="1">
                <a:latin typeface="Arial" panose="020B0604020202020204" pitchFamily="34" charset="0"/>
                <a:cs typeface="Arial" panose="020B0604020202020204" pitchFamily="34" charset="0"/>
              </a:rPr>
              <a:t>etus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Ullaut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etur</a:t>
            </a:r>
            <a:r>
              <a:rPr lang="en-US" sz="1000" dirty="0">
                <a:latin typeface="Arial" panose="020B0604020202020204" pitchFamily="34" charset="0"/>
                <a:cs typeface="Arial" panose="020B0604020202020204" pitchFamily="34" charset="0"/>
              </a:rPr>
              <a:t> sit, </a:t>
            </a:r>
            <a:r>
              <a:rPr lang="en-US" sz="1000" dirty="0" err="1">
                <a:latin typeface="Arial" panose="020B0604020202020204" pitchFamily="34" charset="0"/>
                <a:cs typeface="Arial" panose="020B0604020202020204" pitchFamily="34" charset="0"/>
              </a:rPr>
              <a:t>seni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temquos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earitiam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voloreium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magnimus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ad</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 </a:t>
            </a:r>
            <a:r>
              <a:rPr lang="en-US" sz="1000" spc="-10" dirty="0" err="1">
                <a:latin typeface="Arial" panose="020B0604020202020204" pitchFamily="34" charset="0"/>
                <a:cs typeface="Arial" panose="020B0604020202020204" pitchFamily="34" charset="0"/>
              </a:rPr>
              <a:t>eiuntot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atemporat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earum</a:t>
            </a:r>
            <a:r>
              <a:rPr lang="en-US" sz="1000" dirty="0">
                <a:latin typeface="Arial" panose="020B0604020202020204" pitchFamily="34" charset="0"/>
                <a:cs typeface="Arial" panose="020B0604020202020204" pitchFamily="34" charset="0"/>
              </a:rPr>
              <a:t> is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solum</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 </a:t>
            </a:r>
            <a:r>
              <a:rPr lang="en-US" sz="1000" dirty="0" err="1">
                <a:latin typeface="Arial" panose="020B0604020202020204" pitchFamily="34" charset="0"/>
                <a:cs typeface="Arial" panose="020B0604020202020204" pitchFamily="34" charset="0"/>
              </a:rPr>
              <a:t>abor</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eventior</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sequaest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quossit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aliquis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conectem</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volorenim</a:t>
            </a:r>
            <a:r>
              <a:rPr lang="en-US" sz="1000" spc="-5" dirty="0">
                <a:latin typeface="Arial" panose="020B0604020202020204" pitchFamily="34" charset="0"/>
                <a:cs typeface="Arial" panose="020B0604020202020204" pitchFamily="34" charset="0"/>
              </a:rPr>
              <a:t> </a:t>
            </a:r>
            <a:r>
              <a:rPr lang="en-US" sz="1000" spc="-25" dirty="0">
                <a:latin typeface="Arial" panose="020B0604020202020204" pitchFamily="34" charset="0"/>
                <a:cs typeface="Arial" panose="020B0604020202020204" pitchFamily="34" charset="0"/>
              </a:rPr>
              <a:t>qui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mo</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essum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eosam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hillesequo</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velibus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sim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verum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volumen</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daerum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Qui </a:t>
            </a:r>
            <a:r>
              <a:rPr lang="en-US" sz="1000" spc="-10" dirty="0" err="1">
                <a:latin typeface="Arial" panose="020B0604020202020204" pitchFamily="34" charset="0"/>
                <a:cs typeface="Arial" panose="020B0604020202020204" pitchFamily="34" charset="0"/>
              </a:rPr>
              <a:t>volupiet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omnisquunti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 as </a:t>
            </a:r>
            <a:r>
              <a:rPr lang="en-US" sz="1000" dirty="0" err="1">
                <a:latin typeface="Arial" panose="020B0604020202020204" pitchFamily="34" charset="0"/>
                <a:cs typeface="Arial" panose="020B0604020202020204" pitchFamily="34" charset="0"/>
              </a:rPr>
              <a:t>eum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eosti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officaborro</a:t>
            </a:r>
            <a:r>
              <a:rPr lang="en-US" sz="1000" dirty="0">
                <a:latin typeface="Arial" panose="020B0604020202020204" pitchFamily="34" charset="0"/>
                <a:cs typeface="Arial" panose="020B0604020202020204" pitchFamily="34" charset="0"/>
              </a:rPr>
              <a:t> que </a:t>
            </a:r>
            <a:r>
              <a:rPr lang="en-US" sz="1000" spc="-10" dirty="0" err="1">
                <a:latin typeface="Arial" panose="020B0604020202020204" pitchFamily="34" charset="0"/>
                <a:cs typeface="Arial" panose="020B0604020202020204" pitchFamily="34" charset="0"/>
              </a:rPr>
              <a:t>volorro</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Conectum</a:t>
            </a:r>
            <a:r>
              <a:rPr lang="en-US" sz="1000" dirty="0">
                <a:latin typeface="Arial" panose="020B0604020202020204" pitchFamily="34" charset="0"/>
                <a:cs typeface="Arial" panose="020B0604020202020204" pitchFamily="34" charset="0"/>
              </a:rPr>
              <a:t> arum </a:t>
            </a:r>
            <a:r>
              <a:rPr lang="en-US" sz="1000" dirty="0" err="1">
                <a:latin typeface="Arial" panose="020B0604020202020204" pitchFamily="34" charset="0"/>
                <a:cs typeface="Arial" panose="020B0604020202020204" pitchFamily="34" charset="0"/>
              </a:rPr>
              <a:t>etus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Ullaut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etur</a:t>
            </a:r>
            <a:r>
              <a:rPr lang="en-US" sz="1000" dirty="0">
                <a:latin typeface="Arial" panose="020B0604020202020204" pitchFamily="34" charset="0"/>
                <a:cs typeface="Arial" panose="020B0604020202020204" pitchFamily="34" charset="0"/>
              </a:rPr>
              <a:t> sit, </a:t>
            </a:r>
            <a:r>
              <a:rPr lang="en-US" sz="1000" dirty="0" err="1">
                <a:latin typeface="Arial" panose="020B0604020202020204" pitchFamily="34" charset="0"/>
                <a:cs typeface="Arial" panose="020B0604020202020204" pitchFamily="34" charset="0"/>
              </a:rPr>
              <a:t>seni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temquos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earitiam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voloreium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magnimus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ad</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 </a:t>
            </a:r>
            <a:r>
              <a:rPr lang="en-US" sz="1000" spc="-10" dirty="0" err="1">
                <a:latin typeface="Arial" panose="020B0604020202020204" pitchFamily="34" charset="0"/>
                <a:cs typeface="Arial" panose="020B0604020202020204" pitchFamily="34" charset="0"/>
              </a:rPr>
              <a:t>eiuntot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atemporat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earum</a:t>
            </a:r>
            <a:r>
              <a:rPr lang="en-US" sz="1000" dirty="0">
                <a:latin typeface="Arial" panose="020B0604020202020204" pitchFamily="34" charset="0"/>
                <a:cs typeface="Arial" panose="020B0604020202020204" pitchFamily="34" charset="0"/>
              </a:rPr>
              <a:t> is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solum</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 </a:t>
            </a:r>
            <a:r>
              <a:rPr lang="en-US" sz="1000" dirty="0" err="1">
                <a:latin typeface="Arial" panose="020B0604020202020204" pitchFamily="34" charset="0"/>
                <a:cs typeface="Arial" panose="020B0604020202020204" pitchFamily="34" charset="0"/>
              </a:rPr>
              <a:t>abor</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eventior</a:t>
            </a:r>
            <a:r>
              <a:rPr lang="en-US" sz="1000" spc="-10" dirty="0">
                <a:latin typeface="Arial" panose="020B0604020202020204" pitchFamily="34" charset="0"/>
                <a:cs typeface="Arial" panose="020B0604020202020204" pitchFamily="34" charset="0"/>
              </a:rPr>
              <a:t>.</a:t>
            </a:r>
          </a:p>
          <a:p>
            <a:pPr marL="12700" marR="5080">
              <a:lnSpc>
                <a:spcPct val="116700"/>
              </a:lnSpc>
            </a:pPr>
            <a:endParaRPr sz="1000" dirty="0">
              <a:latin typeface="Arial" panose="020B0604020202020204" pitchFamily="34" charset="0"/>
              <a:cs typeface="Arial" panose="020B0604020202020204" pitchFamily="34" charset="0"/>
            </a:endParaRPr>
          </a:p>
        </p:txBody>
      </p:sp>
      <p:sp>
        <p:nvSpPr>
          <p:cNvPr id="4" name="object 4"/>
          <p:cNvSpPr txBox="1"/>
          <p:nvPr/>
        </p:nvSpPr>
        <p:spPr>
          <a:xfrm>
            <a:off x="444500" y="5270500"/>
            <a:ext cx="3228340" cy="4407938"/>
          </a:xfrm>
          <a:prstGeom prst="rect">
            <a:avLst/>
          </a:prstGeom>
        </p:spPr>
        <p:txBody>
          <a:bodyPr vert="horz" wrap="square" lIns="0" tIns="12700" rIns="0" bIns="0" rtlCol="0">
            <a:spAutoFit/>
          </a:bodyPr>
          <a:lstStyle/>
          <a:p>
            <a:pPr marL="12700" marR="5080">
              <a:lnSpc>
                <a:spcPct val="116700"/>
              </a:lnSpc>
              <a:spcBef>
                <a:spcPts val="100"/>
              </a:spcBef>
            </a:pP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endParaRPr lang="en-US" sz="1000" spc="-10" dirty="0">
              <a:latin typeface="Arial" panose="020B0604020202020204" pitchFamily="34" charset="0"/>
              <a:cs typeface="Arial" panose="020B0604020202020204" pitchFamily="34" charset="0"/>
            </a:endParaRP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Conectum</a:t>
            </a:r>
            <a:r>
              <a:rPr lang="en-US" sz="1000" dirty="0">
                <a:latin typeface="Arial" panose="020B0604020202020204" pitchFamily="34" charset="0"/>
                <a:cs typeface="Arial" panose="020B0604020202020204" pitchFamily="34" charset="0"/>
              </a:rPr>
              <a:t> arum </a:t>
            </a:r>
            <a:r>
              <a:rPr lang="en-US" sz="1000" dirty="0" err="1">
                <a:latin typeface="Arial" panose="020B0604020202020204" pitchFamily="34" charset="0"/>
                <a:cs typeface="Arial" panose="020B0604020202020204" pitchFamily="34" charset="0"/>
              </a:rPr>
              <a:t>etus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Ullaut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etur</a:t>
            </a:r>
            <a:r>
              <a:rPr lang="en-US" sz="1000" dirty="0">
                <a:latin typeface="Arial" panose="020B0604020202020204" pitchFamily="34" charset="0"/>
                <a:cs typeface="Arial" panose="020B0604020202020204" pitchFamily="34" charset="0"/>
              </a:rPr>
              <a:t> sit, </a:t>
            </a:r>
            <a:r>
              <a:rPr lang="en-US" sz="1000" dirty="0" err="1">
                <a:latin typeface="Arial" panose="020B0604020202020204" pitchFamily="34" charset="0"/>
                <a:cs typeface="Arial" panose="020B0604020202020204" pitchFamily="34" charset="0"/>
              </a:rPr>
              <a:t>seni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temquos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earitiam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voloreium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magnimus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ad</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 </a:t>
            </a:r>
            <a:r>
              <a:rPr lang="en-US" sz="1000" spc="-10" dirty="0" err="1">
                <a:latin typeface="Arial" panose="020B0604020202020204" pitchFamily="34" charset="0"/>
                <a:cs typeface="Arial" panose="020B0604020202020204" pitchFamily="34" charset="0"/>
              </a:rPr>
              <a:t>eiuntot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atemporat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earum</a:t>
            </a:r>
            <a:r>
              <a:rPr lang="en-US" sz="1000" dirty="0">
                <a:latin typeface="Arial" panose="020B0604020202020204" pitchFamily="34" charset="0"/>
                <a:cs typeface="Arial" panose="020B0604020202020204" pitchFamily="34" charset="0"/>
              </a:rPr>
              <a:t> is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solum</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 </a:t>
            </a:r>
            <a:r>
              <a:rPr lang="en-US" sz="1000" dirty="0" err="1">
                <a:latin typeface="Arial" panose="020B0604020202020204" pitchFamily="34" charset="0"/>
                <a:cs typeface="Arial" panose="020B0604020202020204" pitchFamily="34" charset="0"/>
              </a:rPr>
              <a:t>abor</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eventior</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sequaest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quossit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aliquis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conectem</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volorenim</a:t>
            </a:r>
            <a:r>
              <a:rPr lang="en-US" sz="1000" spc="-5" dirty="0">
                <a:latin typeface="Arial" panose="020B0604020202020204" pitchFamily="34" charset="0"/>
                <a:cs typeface="Arial" panose="020B0604020202020204" pitchFamily="34" charset="0"/>
              </a:rPr>
              <a:t> </a:t>
            </a:r>
            <a:r>
              <a:rPr lang="en-US" sz="1000" spc="-25" dirty="0">
                <a:latin typeface="Arial" panose="020B0604020202020204" pitchFamily="34" charset="0"/>
                <a:cs typeface="Arial" panose="020B0604020202020204" pitchFamily="34" charset="0"/>
              </a:rPr>
              <a:t>qui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mo</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essum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eosam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hillesequo</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velibus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sim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verum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volumen</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daerum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Qui </a:t>
            </a:r>
            <a:r>
              <a:rPr lang="en-US" sz="1000" spc="-10" dirty="0" err="1">
                <a:latin typeface="Arial" panose="020B0604020202020204" pitchFamily="34" charset="0"/>
                <a:cs typeface="Arial" panose="020B0604020202020204" pitchFamily="34" charset="0"/>
              </a:rPr>
              <a:t>volupiet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omnisquunti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 as </a:t>
            </a:r>
            <a:r>
              <a:rPr lang="en-US" sz="1000" dirty="0" err="1">
                <a:latin typeface="Arial" panose="020B0604020202020204" pitchFamily="34" charset="0"/>
                <a:cs typeface="Arial" panose="020B0604020202020204" pitchFamily="34" charset="0"/>
              </a:rPr>
              <a:t>eum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eosti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officaborro</a:t>
            </a:r>
            <a:r>
              <a:rPr lang="en-US" sz="1000" dirty="0">
                <a:latin typeface="Arial" panose="020B0604020202020204" pitchFamily="34" charset="0"/>
                <a:cs typeface="Arial" panose="020B0604020202020204" pitchFamily="34" charset="0"/>
              </a:rPr>
              <a:t> que </a:t>
            </a:r>
            <a:r>
              <a:rPr lang="en-US" sz="1000" spc="-10" dirty="0" err="1">
                <a:latin typeface="Arial" panose="020B0604020202020204" pitchFamily="34" charset="0"/>
                <a:cs typeface="Arial" panose="020B0604020202020204" pitchFamily="34" charset="0"/>
              </a:rPr>
              <a:t>volorro</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Conectum</a:t>
            </a:r>
            <a:r>
              <a:rPr lang="en-US" sz="1000" dirty="0">
                <a:latin typeface="Arial" panose="020B0604020202020204" pitchFamily="34" charset="0"/>
                <a:cs typeface="Arial" panose="020B0604020202020204" pitchFamily="34" charset="0"/>
              </a:rPr>
              <a:t> arum </a:t>
            </a:r>
            <a:r>
              <a:rPr lang="en-US" sz="1000" dirty="0" err="1">
                <a:latin typeface="Arial" panose="020B0604020202020204" pitchFamily="34" charset="0"/>
                <a:cs typeface="Arial" panose="020B0604020202020204" pitchFamily="34" charset="0"/>
              </a:rPr>
              <a:t>etus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Ullaut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etur</a:t>
            </a:r>
            <a:r>
              <a:rPr lang="en-US" sz="1000" dirty="0">
                <a:latin typeface="Arial" panose="020B0604020202020204" pitchFamily="34" charset="0"/>
                <a:cs typeface="Arial" panose="020B0604020202020204" pitchFamily="34" charset="0"/>
              </a:rPr>
              <a:t> sit, </a:t>
            </a:r>
            <a:r>
              <a:rPr lang="en-US" sz="1000" dirty="0" err="1">
                <a:latin typeface="Arial" panose="020B0604020202020204" pitchFamily="34" charset="0"/>
                <a:cs typeface="Arial" panose="020B0604020202020204" pitchFamily="34" charset="0"/>
              </a:rPr>
              <a:t>seni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temquos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earitiam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voloreium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magnimus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ad</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 </a:t>
            </a:r>
            <a:r>
              <a:rPr lang="en-US" sz="1000" spc="-10" dirty="0" err="1">
                <a:latin typeface="Arial" panose="020B0604020202020204" pitchFamily="34" charset="0"/>
                <a:cs typeface="Arial" panose="020B0604020202020204" pitchFamily="34" charset="0"/>
              </a:rPr>
              <a:t>eiuntot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atemporat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earum</a:t>
            </a:r>
            <a:r>
              <a:rPr lang="en-US" sz="1000" dirty="0">
                <a:latin typeface="Arial" panose="020B0604020202020204" pitchFamily="34" charset="0"/>
                <a:cs typeface="Arial" panose="020B0604020202020204" pitchFamily="34" charset="0"/>
              </a:rPr>
              <a:t> is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solum</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 </a:t>
            </a:r>
            <a:r>
              <a:rPr lang="en-US" sz="1000" dirty="0" err="1">
                <a:latin typeface="Arial" panose="020B0604020202020204" pitchFamily="34" charset="0"/>
                <a:cs typeface="Arial" panose="020B0604020202020204" pitchFamily="34" charset="0"/>
              </a:rPr>
              <a:t>abor</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eventior</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endParaRPr lang="en-US" sz="1000" dirty="0">
              <a:latin typeface="Arial" panose="020B0604020202020204" pitchFamily="34" charset="0"/>
              <a:cs typeface="Arial" panose="020B0604020202020204" pitchFamily="34" charset="0"/>
            </a:endParaRPr>
          </a:p>
          <a:p>
            <a:pPr marL="12700" marR="8890">
              <a:lnSpc>
                <a:spcPct val="116700"/>
              </a:lnSpc>
            </a:pPr>
            <a:endParaRPr lang="en-US" sz="1000" dirty="0">
              <a:latin typeface="Arial" panose="020B0604020202020204" pitchFamily="34" charset="0"/>
              <a:cs typeface="Arial" panose="020B0604020202020204" pitchFamily="34" charset="0"/>
            </a:endParaRPr>
          </a:p>
          <a:p>
            <a:pPr marL="12700" marR="5080">
              <a:lnSpc>
                <a:spcPct val="116700"/>
              </a:lnSpc>
              <a:spcBef>
                <a:spcPts val="100"/>
              </a:spcBef>
            </a:pPr>
            <a:endParaRPr lang="en-US" sz="1000" dirty="0">
              <a:latin typeface="Arial" panose="020B0604020202020204" pitchFamily="34" charset="0"/>
              <a:cs typeface="Arial" panose="020B0604020202020204" pitchFamily="34" charset="0"/>
            </a:endParaRPr>
          </a:p>
          <a:p>
            <a:pPr marL="12700" marR="5080">
              <a:lnSpc>
                <a:spcPct val="116700"/>
              </a:lnSpc>
              <a:spcBef>
                <a:spcPts val="100"/>
              </a:spcBef>
            </a:pPr>
            <a:endParaRPr sz="1000" dirty="0">
              <a:latin typeface="Arial" panose="020B0604020202020204" pitchFamily="34" charset="0"/>
              <a:cs typeface="Arial" panose="020B0604020202020204" pitchFamily="34" charset="0"/>
            </a:endParaRPr>
          </a:p>
        </p:txBody>
      </p:sp>
      <p:sp>
        <p:nvSpPr>
          <p:cNvPr id="14" name="object 14"/>
          <p:cNvSpPr txBox="1">
            <a:spLocks noGrp="1"/>
          </p:cNvSpPr>
          <p:nvPr>
            <p:ph type="ftr" sz="quarter" idx="5"/>
          </p:nvPr>
        </p:nvSpPr>
        <p:spPr>
          <a:prstGeom prst="rect">
            <a:avLst/>
          </a:prstGeom>
        </p:spPr>
        <p:txBody>
          <a:bodyPr vert="horz" wrap="square" lIns="0" tIns="4445" rIns="0" bIns="0" rtlCol="0">
            <a:spAutoFit/>
          </a:bodyPr>
          <a:lstStyle/>
          <a:p>
            <a:pPr marL="12700">
              <a:lnSpc>
                <a:spcPct val="100000"/>
              </a:lnSpc>
              <a:spcBef>
                <a:spcPts val="35"/>
              </a:spcBef>
            </a:pPr>
            <a:r>
              <a:rPr dirty="0"/>
              <a:t>BELLAGIO</a:t>
            </a:r>
            <a:r>
              <a:rPr spc="5" dirty="0"/>
              <a:t> </a:t>
            </a:r>
            <a:r>
              <a:rPr spc="-10" dirty="0"/>
              <a:t>CENTER</a:t>
            </a:r>
          </a:p>
        </p:txBody>
      </p:sp>
      <p:sp>
        <p:nvSpPr>
          <p:cNvPr id="12" name="object 12"/>
          <p:cNvSpPr txBox="1">
            <a:spLocks noGrp="1"/>
          </p:cNvSpPr>
          <p:nvPr>
            <p:ph type="title"/>
          </p:nvPr>
        </p:nvSpPr>
        <p:spPr>
          <a:xfrm>
            <a:off x="446957" y="403093"/>
            <a:ext cx="2905843" cy="397545"/>
          </a:xfrm>
          <a:prstGeom prst="rect">
            <a:avLst/>
          </a:prstGeom>
        </p:spPr>
        <p:txBody>
          <a:bodyPr vert="horz" wrap="square" lIns="0" tIns="12700" rIns="0" bIns="0" rtlCol="0">
            <a:spAutoFit/>
          </a:bodyPr>
          <a:lstStyle/>
          <a:p>
            <a:pPr marL="12700">
              <a:lnSpc>
                <a:spcPct val="100000"/>
              </a:lnSpc>
              <a:spcBef>
                <a:spcPts val="100"/>
              </a:spcBef>
            </a:pPr>
            <a:r>
              <a:rPr spc="-25" dirty="0">
                <a:latin typeface="Arial" panose="020B0604020202020204" pitchFamily="34" charset="0"/>
                <a:cs typeface="Arial" panose="020B0604020202020204" pitchFamily="34" charset="0"/>
              </a:rPr>
              <a:t>Biographies</a:t>
            </a:r>
          </a:p>
        </p:txBody>
      </p:sp>
      <p:sp>
        <p:nvSpPr>
          <p:cNvPr id="15" name="Oval 14">
            <a:extLst>
              <a:ext uri="{FF2B5EF4-FFF2-40B4-BE49-F238E27FC236}">
                <a16:creationId xmlns:a16="http://schemas.microsoft.com/office/drawing/2014/main" id="{F960EB73-1ECE-C55E-ACD0-A0AEE6E1A602}"/>
              </a:ext>
            </a:extLst>
          </p:cNvPr>
          <p:cNvSpPr/>
          <p:nvPr/>
        </p:nvSpPr>
        <p:spPr>
          <a:xfrm>
            <a:off x="7200264" y="9199232"/>
            <a:ext cx="192999" cy="1929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bject 8">
            <a:extLst>
              <a:ext uri="{FF2B5EF4-FFF2-40B4-BE49-F238E27FC236}">
                <a16:creationId xmlns:a16="http://schemas.microsoft.com/office/drawing/2014/main" id="{E52B5C05-C6EF-0C75-C67E-E4E3DBF94FC6}"/>
              </a:ext>
            </a:extLst>
          </p:cNvPr>
          <p:cNvSpPr/>
          <p:nvPr/>
        </p:nvSpPr>
        <p:spPr>
          <a:xfrm>
            <a:off x="457200" y="4038950"/>
            <a:ext cx="3314700" cy="0"/>
          </a:xfrm>
          <a:custGeom>
            <a:avLst/>
            <a:gdLst/>
            <a:ahLst/>
            <a:cxnLst/>
            <a:rect l="l" t="t" r="r" b="b"/>
            <a:pathLst>
              <a:path w="3314700">
                <a:moveTo>
                  <a:pt x="0" y="0"/>
                </a:moveTo>
                <a:lnTo>
                  <a:pt x="3314700" y="0"/>
                </a:lnTo>
              </a:path>
            </a:pathLst>
          </a:custGeom>
          <a:ln w="6350"/>
        </p:spPr>
        <p:style>
          <a:lnRef idx="1">
            <a:schemeClr val="dk1"/>
          </a:lnRef>
          <a:fillRef idx="0">
            <a:schemeClr val="dk1"/>
          </a:fillRef>
          <a:effectRef idx="0">
            <a:schemeClr val="dk1"/>
          </a:effectRef>
          <a:fontRef idx="minor">
            <a:schemeClr val="tx1"/>
          </a:fontRef>
        </p:style>
        <p:txBody>
          <a:bodyPr wrap="square" lIns="0" tIns="0" rIns="0" bIns="0" rtlCol="0"/>
          <a:lstStyle/>
          <a:p>
            <a:endParaRPr/>
          </a:p>
        </p:txBody>
      </p:sp>
      <p:sp>
        <p:nvSpPr>
          <p:cNvPr id="22" name="object 8">
            <a:extLst>
              <a:ext uri="{FF2B5EF4-FFF2-40B4-BE49-F238E27FC236}">
                <a16:creationId xmlns:a16="http://schemas.microsoft.com/office/drawing/2014/main" id="{F2D57C23-3BAD-9946-1C6F-B285B1FB2900}"/>
              </a:ext>
            </a:extLst>
          </p:cNvPr>
          <p:cNvSpPr/>
          <p:nvPr/>
        </p:nvSpPr>
        <p:spPr>
          <a:xfrm>
            <a:off x="3994878" y="4038950"/>
            <a:ext cx="3314700" cy="0"/>
          </a:xfrm>
          <a:custGeom>
            <a:avLst/>
            <a:gdLst/>
            <a:ahLst/>
            <a:cxnLst/>
            <a:rect l="l" t="t" r="r" b="b"/>
            <a:pathLst>
              <a:path w="3314700">
                <a:moveTo>
                  <a:pt x="0" y="0"/>
                </a:moveTo>
                <a:lnTo>
                  <a:pt x="3314700" y="0"/>
                </a:lnTo>
              </a:path>
            </a:pathLst>
          </a:custGeom>
          <a:ln w="6350">
            <a:solidFill>
              <a:schemeClr val="tx1"/>
            </a:solidFill>
          </a:ln>
        </p:spPr>
        <p:txBody>
          <a:bodyPr wrap="square" lIns="0" tIns="0" rIns="0" bIns="0" rtlCol="0"/>
          <a:lstStyle/>
          <a:p>
            <a:endParaRPr/>
          </a:p>
        </p:txBody>
      </p:sp>
      <p:sp>
        <p:nvSpPr>
          <p:cNvPr id="25" name="object 8">
            <a:extLst>
              <a:ext uri="{FF2B5EF4-FFF2-40B4-BE49-F238E27FC236}">
                <a16:creationId xmlns:a16="http://schemas.microsoft.com/office/drawing/2014/main" id="{A725C265-0BD1-E38D-4A59-AA51E0A340D6}"/>
              </a:ext>
            </a:extLst>
          </p:cNvPr>
          <p:cNvSpPr/>
          <p:nvPr/>
        </p:nvSpPr>
        <p:spPr>
          <a:xfrm>
            <a:off x="457200" y="4983330"/>
            <a:ext cx="3314700" cy="0"/>
          </a:xfrm>
          <a:custGeom>
            <a:avLst/>
            <a:gdLst/>
            <a:ahLst/>
            <a:cxnLst/>
            <a:rect l="l" t="t" r="r" b="b"/>
            <a:pathLst>
              <a:path w="3314700">
                <a:moveTo>
                  <a:pt x="0" y="0"/>
                </a:moveTo>
                <a:lnTo>
                  <a:pt x="3314700" y="0"/>
                </a:lnTo>
              </a:path>
            </a:pathLst>
          </a:custGeom>
          <a:ln w="6350"/>
        </p:spPr>
        <p:style>
          <a:lnRef idx="1">
            <a:schemeClr val="dk1"/>
          </a:lnRef>
          <a:fillRef idx="0">
            <a:schemeClr val="dk1"/>
          </a:fillRef>
          <a:effectRef idx="0">
            <a:schemeClr val="dk1"/>
          </a:effectRef>
          <a:fontRef idx="minor">
            <a:schemeClr val="tx1"/>
          </a:fontRef>
        </p:style>
        <p:txBody>
          <a:bodyPr wrap="square" lIns="0" tIns="0" rIns="0" bIns="0" rtlCol="0"/>
          <a:lstStyle/>
          <a:p>
            <a:endParaRPr/>
          </a:p>
        </p:txBody>
      </p:sp>
      <p:sp>
        <p:nvSpPr>
          <p:cNvPr id="26" name="object 8">
            <a:extLst>
              <a:ext uri="{FF2B5EF4-FFF2-40B4-BE49-F238E27FC236}">
                <a16:creationId xmlns:a16="http://schemas.microsoft.com/office/drawing/2014/main" id="{AB0FBFD9-8992-CE13-42CF-4F09CBD0B122}"/>
              </a:ext>
            </a:extLst>
          </p:cNvPr>
          <p:cNvSpPr/>
          <p:nvPr/>
        </p:nvSpPr>
        <p:spPr>
          <a:xfrm>
            <a:off x="4009869" y="4983330"/>
            <a:ext cx="3314700" cy="0"/>
          </a:xfrm>
          <a:custGeom>
            <a:avLst/>
            <a:gdLst/>
            <a:ahLst/>
            <a:cxnLst/>
            <a:rect l="l" t="t" r="r" b="b"/>
            <a:pathLst>
              <a:path w="3314700">
                <a:moveTo>
                  <a:pt x="0" y="0"/>
                </a:moveTo>
                <a:lnTo>
                  <a:pt x="3314700" y="0"/>
                </a:lnTo>
              </a:path>
            </a:pathLst>
          </a:custGeom>
          <a:ln w="6350"/>
        </p:spPr>
        <p:style>
          <a:lnRef idx="1">
            <a:schemeClr val="dk1"/>
          </a:lnRef>
          <a:fillRef idx="0">
            <a:schemeClr val="dk1"/>
          </a:fillRef>
          <a:effectRef idx="0">
            <a:schemeClr val="dk1"/>
          </a:effectRef>
          <a:fontRef idx="minor">
            <a:schemeClr val="tx1"/>
          </a:fontRef>
        </p:style>
        <p:txBody>
          <a:bodyPr wrap="square" lIns="0" tIns="0" rIns="0" bIns="0" rtlCol="0"/>
          <a:lstStyle/>
          <a:p>
            <a:endParaRPr/>
          </a:p>
        </p:txBody>
      </p:sp>
      <p:sp>
        <p:nvSpPr>
          <p:cNvPr id="24" name="Picture Placeholder 4">
            <a:extLst>
              <a:ext uri="{FF2B5EF4-FFF2-40B4-BE49-F238E27FC236}">
                <a16:creationId xmlns:a16="http://schemas.microsoft.com/office/drawing/2014/main" id="{8792F4B6-F868-56A8-BED7-223B5DE86791}"/>
              </a:ext>
            </a:extLst>
          </p:cNvPr>
          <p:cNvSpPr>
            <a:spLocks noGrp="1"/>
          </p:cNvSpPr>
          <p:nvPr>
            <p:ph type="pic" sz="quarter" idx="21"/>
          </p:nvPr>
        </p:nvSpPr>
        <p:spPr>
          <a:xfrm>
            <a:off x="469557" y="1684338"/>
            <a:ext cx="2146300" cy="2146300"/>
          </a:xfrm>
          <a:solidFill>
            <a:schemeClr val="bg1">
              <a:lumMod val="85000"/>
            </a:schemeClr>
          </a:solidFill>
        </p:spPr>
        <p:txBody>
          <a:bodyPr/>
          <a:lstStyle/>
          <a:p>
            <a:endParaRPr lang="en-US" dirty="0"/>
          </a:p>
        </p:txBody>
      </p:sp>
      <p:sp>
        <p:nvSpPr>
          <p:cNvPr id="29" name="Picture Placeholder 4">
            <a:extLst>
              <a:ext uri="{FF2B5EF4-FFF2-40B4-BE49-F238E27FC236}">
                <a16:creationId xmlns:a16="http://schemas.microsoft.com/office/drawing/2014/main" id="{9A0D6FCA-2E17-F97C-3F85-85D3F895E50B}"/>
              </a:ext>
            </a:extLst>
          </p:cNvPr>
          <p:cNvSpPr>
            <a:spLocks noGrp="1"/>
          </p:cNvSpPr>
          <p:nvPr>
            <p:ph type="pic" sz="quarter" idx="22"/>
          </p:nvPr>
        </p:nvSpPr>
        <p:spPr>
          <a:xfrm>
            <a:off x="4000500" y="1684338"/>
            <a:ext cx="2146300" cy="2146300"/>
          </a:xfrm>
          <a:solidFill>
            <a:schemeClr val="bg1">
              <a:lumMod val="85000"/>
            </a:schemeClr>
          </a:solidFill>
        </p:spPr>
        <p:txBody>
          <a:bodyPr/>
          <a:lstStyle/>
          <a:p>
            <a:endParaRPr lang="en-US" dirty="0"/>
          </a:p>
        </p:txBody>
      </p:sp>
      <p:sp>
        <p:nvSpPr>
          <p:cNvPr id="3" name="object 22">
            <a:extLst>
              <a:ext uri="{FF2B5EF4-FFF2-40B4-BE49-F238E27FC236}">
                <a16:creationId xmlns:a16="http://schemas.microsoft.com/office/drawing/2014/main" id="{96FB41D1-E84F-081A-5C72-D57F47D46843}"/>
              </a:ext>
            </a:extLst>
          </p:cNvPr>
          <p:cNvSpPr txBox="1">
            <a:spLocks/>
          </p:cNvSpPr>
          <p:nvPr/>
        </p:nvSpPr>
        <p:spPr>
          <a:xfrm>
            <a:off x="7193279" y="9210641"/>
            <a:ext cx="192999" cy="142988"/>
          </a:xfrm>
          <a:prstGeom prst="rect">
            <a:avLst/>
          </a:prstGeom>
        </p:spPr>
        <p:txBody>
          <a:bodyPr vert="horz" wrap="square" lIns="0" tIns="4445" rIns="0" bIns="0" rtlCol="0">
            <a:spAutoFit/>
          </a:bodyPr>
          <a:lstStyle>
            <a:defPPr>
              <a:defRPr kern="0"/>
            </a:defPPr>
            <a:lvl1pPr>
              <a:defRPr sz="900" b="1" i="0">
                <a:solidFill>
                  <a:schemeClr val="bg1"/>
                </a:solidFill>
                <a:latin typeface="Moderat"/>
                <a:cs typeface="Moderat"/>
              </a:defRPr>
            </a:lvl1pPr>
          </a:lstStyle>
          <a:p>
            <a:pPr marL="38100">
              <a:spcBef>
                <a:spcPts val="35"/>
              </a:spcBef>
            </a:pPr>
            <a:r>
              <a:rPr lang="en-US" dirty="0"/>
              <a:t>14</a:t>
            </a:r>
          </a:p>
        </p:txBody>
      </p:sp>
      <p:sp>
        <p:nvSpPr>
          <p:cNvPr id="5" name="object 10">
            <a:extLst>
              <a:ext uri="{FF2B5EF4-FFF2-40B4-BE49-F238E27FC236}">
                <a16:creationId xmlns:a16="http://schemas.microsoft.com/office/drawing/2014/main" id="{6ED413D7-696A-D045-45A9-57EAF45917F6}"/>
              </a:ext>
            </a:extLst>
          </p:cNvPr>
          <p:cNvSpPr txBox="1"/>
          <p:nvPr/>
        </p:nvSpPr>
        <p:spPr>
          <a:xfrm>
            <a:off x="444500" y="4066880"/>
            <a:ext cx="2994025" cy="687368"/>
          </a:xfrm>
          <a:prstGeom prst="rect">
            <a:avLst/>
          </a:prstGeom>
        </p:spPr>
        <p:txBody>
          <a:bodyPr vert="horz" wrap="square" lIns="0" tIns="30480" rIns="0" bIns="0" rtlCol="0">
            <a:spAutoFit/>
          </a:bodyPr>
          <a:lstStyle>
            <a:defPPr>
              <a:defRPr kern="0"/>
            </a:defPPr>
            <a:lvl1pPr marL="12700">
              <a:lnSpc>
                <a:spcPct val="100000"/>
              </a:lnSpc>
              <a:spcBef>
                <a:spcPts val="240"/>
              </a:spcBef>
              <a:defRPr sz="1600" b="1">
                <a:latin typeface="Arial" panose="020B0604020202020204" pitchFamily="34" charset="0"/>
                <a:cs typeface="Arial" panose="020B0604020202020204" pitchFamily="34" charset="0"/>
              </a:defRPr>
            </a:lvl1pPr>
          </a:lstStyle>
          <a:p>
            <a:r>
              <a:rPr lang="en-US" dirty="0"/>
              <a:t>Name</a:t>
            </a:r>
            <a:endParaRPr dirty="0"/>
          </a:p>
          <a:p>
            <a:pPr marR="5080">
              <a:lnSpc>
                <a:spcPts val="1400"/>
              </a:lnSpc>
              <a:spcBef>
                <a:spcPts val="185"/>
              </a:spcBef>
            </a:pPr>
            <a:r>
              <a:rPr lang="en-US" sz="1200" b="0" dirty="0"/>
              <a:t>Title</a:t>
            </a:r>
          </a:p>
          <a:p>
            <a:pPr marR="5080">
              <a:lnSpc>
                <a:spcPts val="1400"/>
              </a:lnSpc>
              <a:spcBef>
                <a:spcPts val="185"/>
              </a:spcBef>
            </a:pPr>
            <a:r>
              <a:rPr lang="en-US" sz="1200" b="0" dirty="0"/>
              <a:t>Brings [X] perspective to this convening</a:t>
            </a:r>
            <a:endParaRPr sz="1200" b="0" dirty="0"/>
          </a:p>
        </p:txBody>
      </p:sp>
      <p:sp>
        <p:nvSpPr>
          <p:cNvPr id="6" name="object 11">
            <a:extLst>
              <a:ext uri="{FF2B5EF4-FFF2-40B4-BE49-F238E27FC236}">
                <a16:creationId xmlns:a16="http://schemas.microsoft.com/office/drawing/2014/main" id="{20CFDB6A-274D-ABFE-9BC1-992AFB24BB1F}"/>
              </a:ext>
            </a:extLst>
          </p:cNvPr>
          <p:cNvSpPr txBox="1"/>
          <p:nvPr/>
        </p:nvSpPr>
        <p:spPr>
          <a:xfrm>
            <a:off x="3987800" y="4066880"/>
            <a:ext cx="2880360" cy="687368"/>
          </a:xfrm>
          <a:prstGeom prst="rect">
            <a:avLst/>
          </a:prstGeom>
        </p:spPr>
        <p:txBody>
          <a:bodyPr vert="horz" wrap="square" lIns="0" tIns="30480" rIns="0" bIns="0" rtlCol="0">
            <a:spAutoFit/>
          </a:bodyPr>
          <a:lstStyle/>
          <a:p>
            <a:pPr marL="12700">
              <a:lnSpc>
                <a:spcPct val="100000"/>
              </a:lnSpc>
              <a:spcBef>
                <a:spcPts val="240"/>
              </a:spcBef>
            </a:pPr>
            <a:r>
              <a:rPr lang="en-US" sz="1600" b="1" dirty="0">
                <a:latin typeface="Arial" panose="020B0604020202020204" pitchFamily="34" charset="0"/>
                <a:cs typeface="Arial" panose="020B0604020202020204" pitchFamily="34" charset="0"/>
              </a:rPr>
              <a:t>Name</a:t>
            </a:r>
            <a:endParaRPr sz="1600" dirty="0">
              <a:latin typeface="Arial" panose="020B0604020202020204" pitchFamily="34" charset="0"/>
              <a:cs typeface="Arial" panose="020B0604020202020204" pitchFamily="34" charset="0"/>
            </a:endParaRPr>
          </a:p>
          <a:p>
            <a:pPr marL="12700" marR="5080">
              <a:lnSpc>
                <a:spcPts val="1400"/>
              </a:lnSpc>
              <a:spcBef>
                <a:spcPts val="185"/>
              </a:spcBef>
            </a:pPr>
            <a:r>
              <a:rPr lang="en-US" sz="1200" dirty="0">
                <a:latin typeface="Arial" panose="020B0604020202020204" pitchFamily="34" charset="0"/>
                <a:cs typeface="Arial" panose="020B0604020202020204" pitchFamily="34" charset="0"/>
              </a:rPr>
              <a:t>Title</a:t>
            </a:r>
          </a:p>
          <a:p>
            <a:pPr marL="12700" marR="5080">
              <a:lnSpc>
                <a:spcPts val="1400"/>
              </a:lnSpc>
              <a:spcBef>
                <a:spcPts val="185"/>
              </a:spcBef>
            </a:pPr>
            <a:r>
              <a:rPr lang="en-US" sz="1200" spc="-25" dirty="0">
                <a:latin typeface="Arial" panose="020B0604020202020204" pitchFamily="34" charset="0"/>
                <a:cs typeface="Arial" panose="020B0604020202020204" pitchFamily="34" charset="0"/>
              </a:rPr>
              <a:t>Brings [X] perspective to this convening</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5676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87800" y="5270500"/>
            <a:ext cx="3318510" cy="3829318"/>
          </a:xfrm>
          <a:prstGeom prst="rect">
            <a:avLst/>
          </a:prstGeom>
        </p:spPr>
        <p:txBody>
          <a:bodyPr vert="horz" wrap="square" lIns="0" tIns="12700" rIns="0" bIns="0" rtlCol="0">
            <a:spAutoFit/>
          </a:bodyPr>
          <a:lstStyle/>
          <a:p>
            <a:pPr marL="12700" marR="5080">
              <a:lnSpc>
                <a:spcPct val="116700"/>
              </a:lnSpc>
              <a:spcBef>
                <a:spcPts val="100"/>
              </a:spcBef>
            </a:pP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endParaRPr lang="en-US" sz="1000" spc="-10" dirty="0">
              <a:latin typeface="Arial" panose="020B0604020202020204" pitchFamily="34" charset="0"/>
              <a:cs typeface="Arial" panose="020B0604020202020204" pitchFamily="34" charset="0"/>
            </a:endParaRP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Conectum</a:t>
            </a:r>
            <a:r>
              <a:rPr lang="en-US" sz="1000" dirty="0">
                <a:latin typeface="Arial" panose="020B0604020202020204" pitchFamily="34" charset="0"/>
                <a:cs typeface="Arial" panose="020B0604020202020204" pitchFamily="34" charset="0"/>
              </a:rPr>
              <a:t> arum </a:t>
            </a:r>
            <a:r>
              <a:rPr lang="en-US" sz="1000" dirty="0" err="1">
                <a:latin typeface="Arial" panose="020B0604020202020204" pitchFamily="34" charset="0"/>
                <a:cs typeface="Arial" panose="020B0604020202020204" pitchFamily="34" charset="0"/>
              </a:rPr>
              <a:t>etus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Ullaut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etur</a:t>
            </a:r>
            <a:r>
              <a:rPr lang="en-US" sz="1000" dirty="0">
                <a:latin typeface="Arial" panose="020B0604020202020204" pitchFamily="34" charset="0"/>
                <a:cs typeface="Arial" panose="020B0604020202020204" pitchFamily="34" charset="0"/>
              </a:rPr>
              <a:t> sit, </a:t>
            </a:r>
            <a:r>
              <a:rPr lang="en-US" sz="1000" dirty="0" err="1">
                <a:latin typeface="Arial" panose="020B0604020202020204" pitchFamily="34" charset="0"/>
                <a:cs typeface="Arial" panose="020B0604020202020204" pitchFamily="34" charset="0"/>
              </a:rPr>
              <a:t>seni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temquos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earitiam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voloreium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magnimus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ad</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 </a:t>
            </a:r>
            <a:r>
              <a:rPr lang="en-US" sz="1000" spc="-10" dirty="0" err="1">
                <a:latin typeface="Arial" panose="020B0604020202020204" pitchFamily="34" charset="0"/>
                <a:cs typeface="Arial" panose="020B0604020202020204" pitchFamily="34" charset="0"/>
              </a:rPr>
              <a:t>eiuntot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atemporat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earum</a:t>
            </a:r>
            <a:r>
              <a:rPr lang="en-US" sz="1000" dirty="0">
                <a:latin typeface="Arial" panose="020B0604020202020204" pitchFamily="34" charset="0"/>
                <a:cs typeface="Arial" panose="020B0604020202020204" pitchFamily="34" charset="0"/>
              </a:rPr>
              <a:t> is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solum</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 </a:t>
            </a:r>
            <a:r>
              <a:rPr lang="en-US" sz="1000" dirty="0" err="1">
                <a:latin typeface="Arial" panose="020B0604020202020204" pitchFamily="34" charset="0"/>
                <a:cs typeface="Arial" panose="020B0604020202020204" pitchFamily="34" charset="0"/>
              </a:rPr>
              <a:t>abor</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eventior</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sequaest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quossit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aliquis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conectem</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volorenim</a:t>
            </a:r>
            <a:r>
              <a:rPr lang="en-US" sz="1000" spc="-5" dirty="0">
                <a:latin typeface="Arial" panose="020B0604020202020204" pitchFamily="34" charset="0"/>
                <a:cs typeface="Arial" panose="020B0604020202020204" pitchFamily="34" charset="0"/>
              </a:rPr>
              <a:t> </a:t>
            </a:r>
            <a:r>
              <a:rPr lang="en-US" sz="1000" spc="-25" dirty="0">
                <a:latin typeface="Arial" panose="020B0604020202020204" pitchFamily="34" charset="0"/>
                <a:cs typeface="Arial" panose="020B0604020202020204" pitchFamily="34" charset="0"/>
              </a:rPr>
              <a:t>qui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mo</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essum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eosam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hillesequo</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velibus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sim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verum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volumen</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daerum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Qui </a:t>
            </a:r>
            <a:r>
              <a:rPr lang="en-US" sz="1000" spc="-10" dirty="0" err="1">
                <a:latin typeface="Arial" panose="020B0604020202020204" pitchFamily="34" charset="0"/>
                <a:cs typeface="Arial" panose="020B0604020202020204" pitchFamily="34" charset="0"/>
              </a:rPr>
              <a:t>volupiet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omnisquunti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 as </a:t>
            </a:r>
            <a:r>
              <a:rPr lang="en-US" sz="1000" dirty="0" err="1">
                <a:latin typeface="Arial" panose="020B0604020202020204" pitchFamily="34" charset="0"/>
                <a:cs typeface="Arial" panose="020B0604020202020204" pitchFamily="34" charset="0"/>
              </a:rPr>
              <a:t>eum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eosti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officaborro</a:t>
            </a:r>
            <a:r>
              <a:rPr lang="en-US" sz="1000" dirty="0">
                <a:latin typeface="Arial" panose="020B0604020202020204" pitchFamily="34" charset="0"/>
                <a:cs typeface="Arial" panose="020B0604020202020204" pitchFamily="34" charset="0"/>
              </a:rPr>
              <a:t> que </a:t>
            </a:r>
            <a:r>
              <a:rPr lang="en-US" sz="1000" spc="-10" dirty="0" err="1">
                <a:latin typeface="Arial" panose="020B0604020202020204" pitchFamily="34" charset="0"/>
                <a:cs typeface="Arial" panose="020B0604020202020204" pitchFamily="34" charset="0"/>
              </a:rPr>
              <a:t>volorro</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Conectum</a:t>
            </a:r>
            <a:r>
              <a:rPr lang="en-US" sz="1000" dirty="0">
                <a:latin typeface="Arial" panose="020B0604020202020204" pitchFamily="34" charset="0"/>
                <a:cs typeface="Arial" panose="020B0604020202020204" pitchFamily="34" charset="0"/>
              </a:rPr>
              <a:t> arum </a:t>
            </a:r>
            <a:r>
              <a:rPr lang="en-US" sz="1000" dirty="0" err="1">
                <a:latin typeface="Arial" panose="020B0604020202020204" pitchFamily="34" charset="0"/>
                <a:cs typeface="Arial" panose="020B0604020202020204" pitchFamily="34" charset="0"/>
              </a:rPr>
              <a:t>etus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Ullaut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etur</a:t>
            </a:r>
            <a:r>
              <a:rPr lang="en-US" sz="1000" dirty="0">
                <a:latin typeface="Arial" panose="020B0604020202020204" pitchFamily="34" charset="0"/>
                <a:cs typeface="Arial" panose="020B0604020202020204" pitchFamily="34" charset="0"/>
              </a:rPr>
              <a:t> sit, </a:t>
            </a:r>
            <a:r>
              <a:rPr lang="en-US" sz="1000" dirty="0" err="1">
                <a:latin typeface="Arial" panose="020B0604020202020204" pitchFamily="34" charset="0"/>
                <a:cs typeface="Arial" panose="020B0604020202020204" pitchFamily="34" charset="0"/>
              </a:rPr>
              <a:t>seni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temquos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earitiam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voloreium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magnimus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ad</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 </a:t>
            </a:r>
            <a:r>
              <a:rPr lang="en-US" sz="1000" spc="-10" dirty="0" err="1">
                <a:latin typeface="Arial" panose="020B0604020202020204" pitchFamily="34" charset="0"/>
                <a:cs typeface="Arial" panose="020B0604020202020204" pitchFamily="34" charset="0"/>
              </a:rPr>
              <a:t>eiuntot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atemporat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earum</a:t>
            </a:r>
            <a:r>
              <a:rPr lang="en-US" sz="1000" dirty="0">
                <a:latin typeface="Arial" panose="020B0604020202020204" pitchFamily="34" charset="0"/>
                <a:cs typeface="Arial" panose="020B0604020202020204" pitchFamily="34" charset="0"/>
              </a:rPr>
              <a:t> is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solum</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 </a:t>
            </a:r>
            <a:r>
              <a:rPr lang="en-US" sz="1000" dirty="0" err="1">
                <a:latin typeface="Arial" panose="020B0604020202020204" pitchFamily="34" charset="0"/>
                <a:cs typeface="Arial" panose="020B0604020202020204" pitchFamily="34" charset="0"/>
              </a:rPr>
              <a:t>abor</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eventior</a:t>
            </a:r>
            <a:r>
              <a:rPr lang="en-US" sz="1000" spc="-10" dirty="0">
                <a:latin typeface="Arial" panose="020B0604020202020204" pitchFamily="34" charset="0"/>
                <a:cs typeface="Arial" panose="020B0604020202020204" pitchFamily="34" charset="0"/>
              </a:rPr>
              <a:t>.</a:t>
            </a:r>
          </a:p>
          <a:p>
            <a:pPr marL="12700" marR="5080">
              <a:lnSpc>
                <a:spcPct val="116700"/>
              </a:lnSpc>
            </a:pPr>
            <a:endParaRPr sz="1000" dirty="0">
              <a:latin typeface="Arial" panose="020B0604020202020204" pitchFamily="34" charset="0"/>
              <a:cs typeface="Arial" panose="020B0604020202020204" pitchFamily="34" charset="0"/>
            </a:endParaRPr>
          </a:p>
        </p:txBody>
      </p:sp>
      <p:sp>
        <p:nvSpPr>
          <p:cNvPr id="4" name="object 4"/>
          <p:cNvSpPr txBox="1"/>
          <p:nvPr/>
        </p:nvSpPr>
        <p:spPr>
          <a:xfrm>
            <a:off x="444500" y="5270500"/>
            <a:ext cx="3228340" cy="4407938"/>
          </a:xfrm>
          <a:prstGeom prst="rect">
            <a:avLst/>
          </a:prstGeom>
        </p:spPr>
        <p:txBody>
          <a:bodyPr vert="horz" wrap="square" lIns="0" tIns="12700" rIns="0" bIns="0" rtlCol="0">
            <a:spAutoFit/>
          </a:bodyPr>
          <a:lstStyle/>
          <a:p>
            <a:pPr marL="12700" marR="5080">
              <a:lnSpc>
                <a:spcPct val="116700"/>
              </a:lnSpc>
              <a:spcBef>
                <a:spcPts val="100"/>
              </a:spcBef>
            </a:pP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endParaRPr lang="en-US" sz="1000" spc="-10" dirty="0">
              <a:latin typeface="Arial" panose="020B0604020202020204" pitchFamily="34" charset="0"/>
              <a:cs typeface="Arial" panose="020B0604020202020204" pitchFamily="34" charset="0"/>
            </a:endParaRP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Conectum</a:t>
            </a:r>
            <a:r>
              <a:rPr lang="en-US" sz="1000" dirty="0">
                <a:latin typeface="Arial" panose="020B0604020202020204" pitchFamily="34" charset="0"/>
                <a:cs typeface="Arial" panose="020B0604020202020204" pitchFamily="34" charset="0"/>
              </a:rPr>
              <a:t> arum </a:t>
            </a:r>
            <a:r>
              <a:rPr lang="en-US" sz="1000" dirty="0" err="1">
                <a:latin typeface="Arial" panose="020B0604020202020204" pitchFamily="34" charset="0"/>
                <a:cs typeface="Arial" panose="020B0604020202020204" pitchFamily="34" charset="0"/>
              </a:rPr>
              <a:t>etus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Ullaut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etur</a:t>
            </a:r>
            <a:r>
              <a:rPr lang="en-US" sz="1000" dirty="0">
                <a:latin typeface="Arial" panose="020B0604020202020204" pitchFamily="34" charset="0"/>
                <a:cs typeface="Arial" panose="020B0604020202020204" pitchFamily="34" charset="0"/>
              </a:rPr>
              <a:t> sit, </a:t>
            </a:r>
            <a:r>
              <a:rPr lang="en-US" sz="1000" dirty="0" err="1">
                <a:latin typeface="Arial" panose="020B0604020202020204" pitchFamily="34" charset="0"/>
                <a:cs typeface="Arial" panose="020B0604020202020204" pitchFamily="34" charset="0"/>
              </a:rPr>
              <a:t>seni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temquos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earitiam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voloreium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magnimus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ad</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 </a:t>
            </a:r>
            <a:r>
              <a:rPr lang="en-US" sz="1000" spc="-10" dirty="0" err="1">
                <a:latin typeface="Arial" panose="020B0604020202020204" pitchFamily="34" charset="0"/>
                <a:cs typeface="Arial" panose="020B0604020202020204" pitchFamily="34" charset="0"/>
              </a:rPr>
              <a:t>eiuntot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atemporat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earum</a:t>
            </a:r>
            <a:r>
              <a:rPr lang="en-US" sz="1000" dirty="0">
                <a:latin typeface="Arial" panose="020B0604020202020204" pitchFamily="34" charset="0"/>
                <a:cs typeface="Arial" panose="020B0604020202020204" pitchFamily="34" charset="0"/>
              </a:rPr>
              <a:t> is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solum</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 </a:t>
            </a:r>
            <a:r>
              <a:rPr lang="en-US" sz="1000" dirty="0" err="1">
                <a:latin typeface="Arial" panose="020B0604020202020204" pitchFamily="34" charset="0"/>
                <a:cs typeface="Arial" panose="020B0604020202020204" pitchFamily="34" charset="0"/>
              </a:rPr>
              <a:t>abor</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eventior</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sequaest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quossit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aliquis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conectem</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volorenim</a:t>
            </a:r>
            <a:r>
              <a:rPr lang="en-US" sz="1000" spc="-5" dirty="0">
                <a:latin typeface="Arial" panose="020B0604020202020204" pitchFamily="34" charset="0"/>
                <a:cs typeface="Arial" panose="020B0604020202020204" pitchFamily="34" charset="0"/>
              </a:rPr>
              <a:t> </a:t>
            </a:r>
            <a:r>
              <a:rPr lang="en-US" sz="1000" spc="-25" dirty="0">
                <a:latin typeface="Arial" panose="020B0604020202020204" pitchFamily="34" charset="0"/>
                <a:cs typeface="Arial" panose="020B0604020202020204" pitchFamily="34" charset="0"/>
              </a:rPr>
              <a:t>qui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mo</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essum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eosam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hillesequo</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velibus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sim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verum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volumen</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daerum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Qui </a:t>
            </a:r>
            <a:r>
              <a:rPr lang="en-US" sz="1000" spc="-10" dirty="0" err="1">
                <a:latin typeface="Arial" panose="020B0604020202020204" pitchFamily="34" charset="0"/>
                <a:cs typeface="Arial" panose="020B0604020202020204" pitchFamily="34" charset="0"/>
              </a:rPr>
              <a:t>volupiet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omnisquunti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 as </a:t>
            </a:r>
            <a:r>
              <a:rPr lang="en-US" sz="1000" dirty="0" err="1">
                <a:latin typeface="Arial" panose="020B0604020202020204" pitchFamily="34" charset="0"/>
                <a:cs typeface="Arial" panose="020B0604020202020204" pitchFamily="34" charset="0"/>
              </a:rPr>
              <a:t>eum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eosti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officaborro</a:t>
            </a:r>
            <a:r>
              <a:rPr lang="en-US" sz="1000" dirty="0">
                <a:latin typeface="Arial" panose="020B0604020202020204" pitchFamily="34" charset="0"/>
                <a:cs typeface="Arial" panose="020B0604020202020204" pitchFamily="34" charset="0"/>
              </a:rPr>
              <a:t> que </a:t>
            </a:r>
            <a:r>
              <a:rPr lang="en-US" sz="1000" spc="-10" dirty="0" err="1">
                <a:latin typeface="Arial" panose="020B0604020202020204" pitchFamily="34" charset="0"/>
                <a:cs typeface="Arial" panose="020B0604020202020204" pitchFamily="34" charset="0"/>
              </a:rPr>
              <a:t>volorro</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Conectum</a:t>
            </a:r>
            <a:r>
              <a:rPr lang="en-US" sz="1000" dirty="0">
                <a:latin typeface="Arial" panose="020B0604020202020204" pitchFamily="34" charset="0"/>
                <a:cs typeface="Arial" panose="020B0604020202020204" pitchFamily="34" charset="0"/>
              </a:rPr>
              <a:t> arum </a:t>
            </a:r>
            <a:r>
              <a:rPr lang="en-US" sz="1000" dirty="0" err="1">
                <a:latin typeface="Arial" panose="020B0604020202020204" pitchFamily="34" charset="0"/>
                <a:cs typeface="Arial" panose="020B0604020202020204" pitchFamily="34" charset="0"/>
              </a:rPr>
              <a:t>etus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Ullaut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etur</a:t>
            </a:r>
            <a:r>
              <a:rPr lang="en-US" sz="1000" dirty="0">
                <a:latin typeface="Arial" panose="020B0604020202020204" pitchFamily="34" charset="0"/>
                <a:cs typeface="Arial" panose="020B0604020202020204" pitchFamily="34" charset="0"/>
              </a:rPr>
              <a:t> sit, </a:t>
            </a:r>
            <a:r>
              <a:rPr lang="en-US" sz="1000" dirty="0" err="1">
                <a:latin typeface="Arial" panose="020B0604020202020204" pitchFamily="34" charset="0"/>
                <a:cs typeface="Arial" panose="020B0604020202020204" pitchFamily="34" charset="0"/>
              </a:rPr>
              <a:t>seni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temquos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earitiam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voloreium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magnimus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ad</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 </a:t>
            </a:r>
            <a:r>
              <a:rPr lang="en-US" sz="1000" spc="-10" dirty="0" err="1">
                <a:latin typeface="Arial" panose="020B0604020202020204" pitchFamily="34" charset="0"/>
                <a:cs typeface="Arial" panose="020B0604020202020204" pitchFamily="34" charset="0"/>
              </a:rPr>
              <a:t>eiuntot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atemporat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earum</a:t>
            </a:r>
            <a:r>
              <a:rPr lang="en-US" sz="1000" dirty="0">
                <a:latin typeface="Arial" panose="020B0604020202020204" pitchFamily="34" charset="0"/>
                <a:cs typeface="Arial" panose="020B0604020202020204" pitchFamily="34" charset="0"/>
              </a:rPr>
              <a:t> is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solum</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 </a:t>
            </a:r>
            <a:r>
              <a:rPr lang="en-US" sz="1000" dirty="0" err="1">
                <a:latin typeface="Arial" panose="020B0604020202020204" pitchFamily="34" charset="0"/>
                <a:cs typeface="Arial" panose="020B0604020202020204" pitchFamily="34" charset="0"/>
              </a:rPr>
              <a:t>abor</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eventior</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endParaRPr lang="en-US" sz="1000" dirty="0">
              <a:latin typeface="Arial" panose="020B0604020202020204" pitchFamily="34" charset="0"/>
              <a:cs typeface="Arial" panose="020B0604020202020204" pitchFamily="34" charset="0"/>
            </a:endParaRPr>
          </a:p>
          <a:p>
            <a:pPr marL="12700" marR="8890">
              <a:lnSpc>
                <a:spcPct val="116700"/>
              </a:lnSpc>
            </a:pPr>
            <a:endParaRPr lang="en-US" sz="1000" dirty="0">
              <a:latin typeface="Arial" panose="020B0604020202020204" pitchFamily="34" charset="0"/>
              <a:cs typeface="Arial" panose="020B0604020202020204" pitchFamily="34" charset="0"/>
            </a:endParaRPr>
          </a:p>
          <a:p>
            <a:pPr marL="12700" marR="5080">
              <a:lnSpc>
                <a:spcPct val="116700"/>
              </a:lnSpc>
              <a:spcBef>
                <a:spcPts val="100"/>
              </a:spcBef>
            </a:pPr>
            <a:endParaRPr lang="en-US" sz="1000" dirty="0">
              <a:latin typeface="Arial" panose="020B0604020202020204" pitchFamily="34" charset="0"/>
              <a:cs typeface="Arial" panose="020B0604020202020204" pitchFamily="34" charset="0"/>
            </a:endParaRPr>
          </a:p>
          <a:p>
            <a:pPr marL="12700" marR="5080">
              <a:lnSpc>
                <a:spcPct val="116700"/>
              </a:lnSpc>
              <a:spcBef>
                <a:spcPts val="100"/>
              </a:spcBef>
            </a:pPr>
            <a:endParaRPr sz="1000" dirty="0">
              <a:latin typeface="Arial" panose="020B0604020202020204" pitchFamily="34" charset="0"/>
              <a:cs typeface="Arial" panose="020B0604020202020204" pitchFamily="34" charset="0"/>
            </a:endParaRPr>
          </a:p>
        </p:txBody>
      </p:sp>
      <p:sp>
        <p:nvSpPr>
          <p:cNvPr id="14" name="object 14"/>
          <p:cNvSpPr txBox="1">
            <a:spLocks noGrp="1"/>
          </p:cNvSpPr>
          <p:nvPr>
            <p:ph type="ftr" sz="quarter" idx="5"/>
          </p:nvPr>
        </p:nvSpPr>
        <p:spPr>
          <a:prstGeom prst="rect">
            <a:avLst/>
          </a:prstGeom>
        </p:spPr>
        <p:txBody>
          <a:bodyPr vert="horz" wrap="square" lIns="0" tIns="4445" rIns="0" bIns="0" rtlCol="0">
            <a:spAutoFit/>
          </a:bodyPr>
          <a:lstStyle/>
          <a:p>
            <a:pPr marL="12700">
              <a:lnSpc>
                <a:spcPct val="100000"/>
              </a:lnSpc>
              <a:spcBef>
                <a:spcPts val="35"/>
              </a:spcBef>
            </a:pPr>
            <a:r>
              <a:rPr dirty="0"/>
              <a:t>BELLAGIO</a:t>
            </a:r>
            <a:r>
              <a:rPr spc="5" dirty="0"/>
              <a:t> </a:t>
            </a:r>
            <a:r>
              <a:rPr spc="-10" dirty="0"/>
              <a:t>CENTER</a:t>
            </a:r>
          </a:p>
        </p:txBody>
      </p:sp>
      <p:sp>
        <p:nvSpPr>
          <p:cNvPr id="12" name="object 12"/>
          <p:cNvSpPr txBox="1">
            <a:spLocks noGrp="1"/>
          </p:cNvSpPr>
          <p:nvPr>
            <p:ph type="title"/>
          </p:nvPr>
        </p:nvSpPr>
        <p:spPr>
          <a:xfrm>
            <a:off x="446957" y="403093"/>
            <a:ext cx="2905843" cy="397545"/>
          </a:xfrm>
          <a:prstGeom prst="rect">
            <a:avLst/>
          </a:prstGeom>
        </p:spPr>
        <p:txBody>
          <a:bodyPr vert="horz" wrap="square" lIns="0" tIns="12700" rIns="0" bIns="0" rtlCol="0">
            <a:spAutoFit/>
          </a:bodyPr>
          <a:lstStyle/>
          <a:p>
            <a:pPr marL="12700">
              <a:lnSpc>
                <a:spcPct val="100000"/>
              </a:lnSpc>
              <a:spcBef>
                <a:spcPts val="100"/>
              </a:spcBef>
            </a:pPr>
            <a:r>
              <a:rPr spc="-25" dirty="0">
                <a:latin typeface="Arial" panose="020B0604020202020204" pitchFamily="34" charset="0"/>
                <a:cs typeface="Arial" panose="020B0604020202020204" pitchFamily="34" charset="0"/>
              </a:rPr>
              <a:t>Biographies</a:t>
            </a:r>
          </a:p>
        </p:txBody>
      </p:sp>
      <p:sp>
        <p:nvSpPr>
          <p:cNvPr id="15" name="Oval 14">
            <a:extLst>
              <a:ext uri="{FF2B5EF4-FFF2-40B4-BE49-F238E27FC236}">
                <a16:creationId xmlns:a16="http://schemas.microsoft.com/office/drawing/2014/main" id="{F960EB73-1ECE-C55E-ACD0-A0AEE6E1A602}"/>
              </a:ext>
            </a:extLst>
          </p:cNvPr>
          <p:cNvSpPr/>
          <p:nvPr/>
        </p:nvSpPr>
        <p:spPr>
          <a:xfrm>
            <a:off x="7200264" y="9199232"/>
            <a:ext cx="192999" cy="1929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bject 8">
            <a:extLst>
              <a:ext uri="{FF2B5EF4-FFF2-40B4-BE49-F238E27FC236}">
                <a16:creationId xmlns:a16="http://schemas.microsoft.com/office/drawing/2014/main" id="{E52B5C05-C6EF-0C75-C67E-E4E3DBF94FC6}"/>
              </a:ext>
            </a:extLst>
          </p:cNvPr>
          <p:cNvSpPr/>
          <p:nvPr/>
        </p:nvSpPr>
        <p:spPr>
          <a:xfrm>
            <a:off x="457200" y="4038950"/>
            <a:ext cx="3314700" cy="0"/>
          </a:xfrm>
          <a:custGeom>
            <a:avLst/>
            <a:gdLst/>
            <a:ahLst/>
            <a:cxnLst/>
            <a:rect l="l" t="t" r="r" b="b"/>
            <a:pathLst>
              <a:path w="3314700">
                <a:moveTo>
                  <a:pt x="0" y="0"/>
                </a:moveTo>
                <a:lnTo>
                  <a:pt x="3314700" y="0"/>
                </a:lnTo>
              </a:path>
            </a:pathLst>
          </a:custGeom>
          <a:ln w="6350"/>
        </p:spPr>
        <p:style>
          <a:lnRef idx="1">
            <a:schemeClr val="dk1"/>
          </a:lnRef>
          <a:fillRef idx="0">
            <a:schemeClr val="dk1"/>
          </a:fillRef>
          <a:effectRef idx="0">
            <a:schemeClr val="dk1"/>
          </a:effectRef>
          <a:fontRef idx="minor">
            <a:schemeClr val="tx1"/>
          </a:fontRef>
        </p:style>
        <p:txBody>
          <a:bodyPr wrap="square" lIns="0" tIns="0" rIns="0" bIns="0" rtlCol="0"/>
          <a:lstStyle/>
          <a:p>
            <a:endParaRPr/>
          </a:p>
        </p:txBody>
      </p:sp>
      <p:sp>
        <p:nvSpPr>
          <p:cNvPr id="22" name="object 8">
            <a:extLst>
              <a:ext uri="{FF2B5EF4-FFF2-40B4-BE49-F238E27FC236}">
                <a16:creationId xmlns:a16="http://schemas.microsoft.com/office/drawing/2014/main" id="{F2D57C23-3BAD-9946-1C6F-B285B1FB2900}"/>
              </a:ext>
            </a:extLst>
          </p:cNvPr>
          <p:cNvSpPr/>
          <p:nvPr/>
        </p:nvSpPr>
        <p:spPr>
          <a:xfrm>
            <a:off x="3994878" y="4038950"/>
            <a:ext cx="3314700" cy="0"/>
          </a:xfrm>
          <a:custGeom>
            <a:avLst/>
            <a:gdLst/>
            <a:ahLst/>
            <a:cxnLst/>
            <a:rect l="l" t="t" r="r" b="b"/>
            <a:pathLst>
              <a:path w="3314700">
                <a:moveTo>
                  <a:pt x="0" y="0"/>
                </a:moveTo>
                <a:lnTo>
                  <a:pt x="3314700" y="0"/>
                </a:lnTo>
              </a:path>
            </a:pathLst>
          </a:custGeom>
          <a:ln w="6350">
            <a:solidFill>
              <a:schemeClr val="tx1"/>
            </a:solidFill>
          </a:ln>
        </p:spPr>
        <p:txBody>
          <a:bodyPr wrap="square" lIns="0" tIns="0" rIns="0" bIns="0" rtlCol="0"/>
          <a:lstStyle/>
          <a:p>
            <a:endParaRPr/>
          </a:p>
        </p:txBody>
      </p:sp>
      <p:sp>
        <p:nvSpPr>
          <p:cNvPr id="25" name="object 8">
            <a:extLst>
              <a:ext uri="{FF2B5EF4-FFF2-40B4-BE49-F238E27FC236}">
                <a16:creationId xmlns:a16="http://schemas.microsoft.com/office/drawing/2014/main" id="{A725C265-0BD1-E38D-4A59-AA51E0A340D6}"/>
              </a:ext>
            </a:extLst>
          </p:cNvPr>
          <p:cNvSpPr/>
          <p:nvPr/>
        </p:nvSpPr>
        <p:spPr>
          <a:xfrm>
            <a:off x="457200" y="4983330"/>
            <a:ext cx="3314700" cy="0"/>
          </a:xfrm>
          <a:custGeom>
            <a:avLst/>
            <a:gdLst/>
            <a:ahLst/>
            <a:cxnLst/>
            <a:rect l="l" t="t" r="r" b="b"/>
            <a:pathLst>
              <a:path w="3314700">
                <a:moveTo>
                  <a:pt x="0" y="0"/>
                </a:moveTo>
                <a:lnTo>
                  <a:pt x="3314700" y="0"/>
                </a:lnTo>
              </a:path>
            </a:pathLst>
          </a:custGeom>
          <a:ln w="6350"/>
        </p:spPr>
        <p:style>
          <a:lnRef idx="1">
            <a:schemeClr val="dk1"/>
          </a:lnRef>
          <a:fillRef idx="0">
            <a:schemeClr val="dk1"/>
          </a:fillRef>
          <a:effectRef idx="0">
            <a:schemeClr val="dk1"/>
          </a:effectRef>
          <a:fontRef idx="minor">
            <a:schemeClr val="tx1"/>
          </a:fontRef>
        </p:style>
        <p:txBody>
          <a:bodyPr wrap="square" lIns="0" tIns="0" rIns="0" bIns="0" rtlCol="0"/>
          <a:lstStyle/>
          <a:p>
            <a:endParaRPr/>
          </a:p>
        </p:txBody>
      </p:sp>
      <p:sp>
        <p:nvSpPr>
          <p:cNvPr id="26" name="object 8">
            <a:extLst>
              <a:ext uri="{FF2B5EF4-FFF2-40B4-BE49-F238E27FC236}">
                <a16:creationId xmlns:a16="http://schemas.microsoft.com/office/drawing/2014/main" id="{AB0FBFD9-8992-CE13-42CF-4F09CBD0B122}"/>
              </a:ext>
            </a:extLst>
          </p:cNvPr>
          <p:cNvSpPr/>
          <p:nvPr/>
        </p:nvSpPr>
        <p:spPr>
          <a:xfrm>
            <a:off x="4009869" y="4983330"/>
            <a:ext cx="3314700" cy="0"/>
          </a:xfrm>
          <a:custGeom>
            <a:avLst/>
            <a:gdLst/>
            <a:ahLst/>
            <a:cxnLst/>
            <a:rect l="l" t="t" r="r" b="b"/>
            <a:pathLst>
              <a:path w="3314700">
                <a:moveTo>
                  <a:pt x="0" y="0"/>
                </a:moveTo>
                <a:lnTo>
                  <a:pt x="3314700" y="0"/>
                </a:lnTo>
              </a:path>
            </a:pathLst>
          </a:custGeom>
          <a:ln w="6350"/>
        </p:spPr>
        <p:style>
          <a:lnRef idx="1">
            <a:schemeClr val="dk1"/>
          </a:lnRef>
          <a:fillRef idx="0">
            <a:schemeClr val="dk1"/>
          </a:fillRef>
          <a:effectRef idx="0">
            <a:schemeClr val="dk1"/>
          </a:effectRef>
          <a:fontRef idx="minor">
            <a:schemeClr val="tx1"/>
          </a:fontRef>
        </p:style>
        <p:txBody>
          <a:bodyPr wrap="square" lIns="0" tIns="0" rIns="0" bIns="0" rtlCol="0"/>
          <a:lstStyle/>
          <a:p>
            <a:endParaRPr/>
          </a:p>
        </p:txBody>
      </p:sp>
      <p:sp>
        <p:nvSpPr>
          <p:cNvPr id="24" name="Picture Placeholder 4">
            <a:extLst>
              <a:ext uri="{FF2B5EF4-FFF2-40B4-BE49-F238E27FC236}">
                <a16:creationId xmlns:a16="http://schemas.microsoft.com/office/drawing/2014/main" id="{8792F4B6-F868-56A8-BED7-223B5DE86791}"/>
              </a:ext>
            </a:extLst>
          </p:cNvPr>
          <p:cNvSpPr>
            <a:spLocks noGrp="1"/>
          </p:cNvSpPr>
          <p:nvPr>
            <p:ph type="pic" sz="quarter" idx="21"/>
          </p:nvPr>
        </p:nvSpPr>
        <p:spPr>
          <a:xfrm>
            <a:off x="469557" y="1684338"/>
            <a:ext cx="2146300" cy="2146300"/>
          </a:xfrm>
          <a:solidFill>
            <a:schemeClr val="bg1">
              <a:lumMod val="85000"/>
            </a:schemeClr>
          </a:solidFill>
        </p:spPr>
        <p:txBody>
          <a:bodyPr/>
          <a:lstStyle/>
          <a:p>
            <a:endParaRPr lang="en-US" dirty="0"/>
          </a:p>
        </p:txBody>
      </p:sp>
      <p:sp>
        <p:nvSpPr>
          <p:cNvPr id="29" name="Picture Placeholder 4">
            <a:extLst>
              <a:ext uri="{FF2B5EF4-FFF2-40B4-BE49-F238E27FC236}">
                <a16:creationId xmlns:a16="http://schemas.microsoft.com/office/drawing/2014/main" id="{9A0D6FCA-2E17-F97C-3F85-85D3F895E50B}"/>
              </a:ext>
            </a:extLst>
          </p:cNvPr>
          <p:cNvSpPr>
            <a:spLocks noGrp="1"/>
          </p:cNvSpPr>
          <p:nvPr>
            <p:ph type="pic" sz="quarter" idx="22"/>
          </p:nvPr>
        </p:nvSpPr>
        <p:spPr>
          <a:xfrm>
            <a:off x="4000500" y="1684338"/>
            <a:ext cx="2146300" cy="2146300"/>
          </a:xfrm>
          <a:solidFill>
            <a:schemeClr val="bg1">
              <a:lumMod val="85000"/>
            </a:schemeClr>
          </a:solidFill>
        </p:spPr>
        <p:txBody>
          <a:bodyPr/>
          <a:lstStyle/>
          <a:p>
            <a:endParaRPr lang="en-US" dirty="0"/>
          </a:p>
        </p:txBody>
      </p:sp>
      <p:sp>
        <p:nvSpPr>
          <p:cNvPr id="3" name="object 22">
            <a:extLst>
              <a:ext uri="{FF2B5EF4-FFF2-40B4-BE49-F238E27FC236}">
                <a16:creationId xmlns:a16="http://schemas.microsoft.com/office/drawing/2014/main" id="{F95988F2-E97A-BC74-D9B7-8A9DF06BC0F0}"/>
              </a:ext>
            </a:extLst>
          </p:cNvPr>
          <p:cNvSpPr txBox="1">
            <a:spLocks/>
          </p:cNvSpPr>
          <p:nvPr/>
        </p:nvSpPr>
        <p:spPr>
          <a:xfrm>
            <a:off x="7193279" y="9210641"/>
            <a:ext cx="192999" cy="142988"/>
          </a:xfrm>
          <a:prstGeom prst="rect">
            <a:avLst/>
          </a:prstGeom>
        </p:spPr>
        <p:txBody>
          <a:bodyPr vert="horz" wrap="square" lIns="0" tIns="4445" rIns="0" bIns="0" rtlCol="0">
            <a:spAutoFit/>
          </a:bodyPr>
          <a:lstStyle>
            <a:defPPr>
              <a:defRPr kern="0"/>
            </a:defPPr>
            <a:lvl1pPr>
              <a:defRPr sz="900" b="1" i="0">
                <a:solidFill>
                  <a:schemeClr val="bg1"/>
                </a:solidFill>
                <a:latin typeface="Moderat"/>
                <a:cs typeface="Moderat"/>
              </a:defRPr>
            </a:lvl1pPr>
          </a:lstStyle>
          <a:p>
            <a:pPr marL="38100">
              <a:spcBef>
                <a:spcPts val="35"/>
              </a:spcBef>
            </a:pPr>
            <a:r>
              <a:rPr lang="en-US" dirty="0"/>
              <a:t>15</a:t>
            </a:r>
          </a:p>
        </p:txBody>
      </p:sp>
      <p:sp>
        <p:nvSpPr>
          <p:cNvPr id="5" name="object 10">
            <a:extLst>
              <a:ext uri="{FF2B5EF4-FFF2-40B4-BE49-F238E27FC236}">
                <a16:creationId xmlns:a16="http://schemas.microsoft.com/office/drawing/2014/main" id="{AFCDA07E-6B55-3ECE-927D-2A7CC16E9378}"/>
              </a:ext>
            </a:extLst>
          </p:cNvPr>
          <p:cNvSpPr txBox="1"/>
          <p:nvPr/>
        </p:nvSpPr>
        <p:spPr>
          <a:xfrm>
            <a:off x="444500" y="4066880"/>
            <a:ext cx="2994025" cy="687368"/>
          </a:xfrm>
          <a:prstGeom prst="rect">
            <a:avLst/>
          </a:prstGeom>
        </p:spPr>
        <p:txBody>
          <a:bodyPr vert="horz" wrap="square" lIns="0" tIns="30480" rIns="0" bIns="0" rtlCol="0">
            <a:spAutoFit/>
          </a:bodyPr>
          <a:lstStyle>
            <a:defPPr>
              <a:defRPr kern="0"/>
            </a:defPPr>
            <a:lvl1pPr marL="12700">
              <a:lnSpc>
                <a:spcPct val="100000"/>
              </a:lnSpc>
              <a:spcBef>
                <a:spcPts val="240"/>
              </a:spcBef>
              <a:defRPr sz="1600" b="1">
                <a:latin typeface="Arial" panose="020B0604020202020204" pitchFamily="34" charset="0"/>
                <a:cs typeface="Arial" panose="020B0604020202020204" pitchFamily="34" charset="0"/>
              </a:defRPr>
            </a:lvl1pPr>
          </a:lstStyle>
          <a:p>
            <a:r>
              <a:rPr lang="en-US" dirty="0"/>
              <a:t>Name</a:t>
            </a:r>
            <a:endParaRPr dirty="0"/>
          </a:p>
          <a:p>
            <a:pPr marR="5080">
              <a:lnSpc>
                <a:spcPts val="1400"/>
              </a:lnSpc>
              <a:spcBef>
                <a:spcPts val="185"/>
              </a:spcBef>
            </a:pPr>
            <a:r>
              <a:rPr lang="en-US" sz="1200" b="0" dirty="0"/>
              <a:t>Title</a:t>
            </a:r>
          </a:p>
          <a:p>
            <a:pPr marR="5080">
              <a:lnSpc>
                <a:spcPts val="1400"/>
              </a:lnSpc>
              <a:spcBef>
                <a:spcPts val="185"/>
              </a:spcBef>
            </a:pPr>
            <a:r>
              <a:rPr lang="en-US" sz="1200" b="0" dirty="0"/>
              <a:t>Brings [X] perspective to this convening</a:t>
            </a:r>
            <a:endParaRPr sz="1200" b="0" dirty="0"/>
          </a:p>
        </p:txBody>
      </p:sp>
      <p:sp>
        <p:nvSpPr>
          <p:cNvPr id="6" name="object 11">
            <a:extLst>
              <a:ext uri="{FF2B5EF4-FFF2-40B4-BE49-F238E27FC236}">
                <a16:creationId xmlns:a16="http://schemas.microsoft.com/office/drawing/2014/main" id="{7A582698-6F81-7D4D-6CC6-CACA5C405344}"/>
              </a:ext>
            </a:extLst>
          </p:cNvPr>
          <p:cNvSpPr txBox="1"/>
          <p:nvPr/>
        </p:nvSpPr>
        <p:spPr>
          <a:xfrm>
            <a:off x="3987800" y="4066880"/>
            <a:ext cx="2880360" cy="687368"/>
          </a:xfrm>
          <a:prstGeom prst="rect">
            <a:avLst/>
          </a:prstGeom>
        </p:spPr>
        <p:txBody>
          <a:bodyPr vert="horz" wrap="square" lIns="0" tIns="30480" rIns="0" bIns="0" rtlCol="0">
            <a:spAutoFit/>
          </a:bodyPr>
          <a:lstStyle/>
          <a:p>
            <a:pPr marL="12700">
              <a:lnSpc>
                <a:spcPct val="100000"/>
              </a:lnSpc>
              <a:spcBef>
                <a:spcPts val="240"/>
              </a:spcBef>
            </a:pPr>
            <a:r>
              <a:rPr lang="en-US" sz="1600" b="1" dirty="0">
                <a:latin typeface="Arial" panose="020B0604020202020204" pitchFamily="34" charset="0"/>
                <a:cs typeface="Arial" panose="020B0604020202020204" pitchFamily="34" charset="0"/>
              </a:rPr>
              <a:t>Name</a:t>
            </a:r>
            <a:endParaRPr sz="1600" dirty="0">
              <a:latin typeface="Arial" panose="020B0604020202020204" pitchFamily="34" charset="0"/>
              <a:cs typeface="Arial" panose="020B0604020202020204" pitchFamily="34" charset="0"/>
            </a:endParaRPr>
          </a:p>
          <a:p>
            <a:pPr marL="12700" marR="5080">
              <a:lnSpc>
                <a:spcPts val="1400"/>
              </a:lnSpc>
              <a:spcBef>
                <a:spcPts val="185"/>
              </a:spcBef>
            </a:pPr>
            <a:r>
              <a:rPr lang="en-US" sz="1200" dirty="0">
                <a:latin typeface="Arial" panose="020B0604020202020204" pitchFamily="34" charset="0"/>
                <a:cs typeface="Arial" panose="020B0604020202020204" pitchFamily="34" charset="0"/>
              </a:rPr>
              <a:t>Title</a:t>
            </a:r>
          </a:p>
          <a:p>
            <a:pPr marL="12700" marR="5080">
              <a:lnSpc>
                <a:spcPts val="1400"/>
              </a:lnSpc>
              <a:spcBef>
                <a:spcPts val="185"/>
              </a:spcBef>
            </a:pPr>
            <a:r>
              <a:rPr lang="en-US" sz="1200" spc="-25" dirty="0">
                <a:latin typeface="Arial" panose="020B0604020202020204" pitchFamily="34" charset="0"/>
                <a:cs typeface="Arial" panose="020B0604020202020204" pitchFamily="34" charset="0"/>
              </a:rPr>
              <a:t>Brings [X] perspective to this convening</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2833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87800" y="5270500"/>
            <a:ext cx="3318510" cy="3829318"/>
          </a:xfrm>
          <a:prstGeom prst="rect">
            <a:avLst/>
          </a:prstGeom>
        </p:spPr>
        <p:txBody>
          <a:bodyPr vert="horz" wrap="square" lIns="0" tIns="12700" rIns="0" bIns="0" rtlCol="0">
            <a:spAutoFit/>
          </a:bodyPr>
          <a:lstStyle/>
          <a:p>
            <a:pPr marL="12700" marR="5080">
              <a:lnSpc>
                <a:spcPct val="116700"/>
              </a:lnSpc>
              <a:spcBef>
                <a:spcPts val="100"/>
              </a:spcBef>
            </a:pP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endParaRPr lang="en-US" sz="1000" spc="-10" dirty="0">
              <a:latin typeface="Arial" panose="020B0604020202020204" pitchFamily="34" charset="0"/>
              <a:cs typeface="Arial" panose="020B0604020202020204" pitchFamily="34" charset="0"/>
            </a:endParaRP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Conectum</a:t>
            </a:r>
            <a:r>
              <a:rPr lang="en-US" sz="1000" dirty="0">
                <a:latin typeface="Arial" panose="020B0604020202020204" pitchFamily="34" charset="0"/>
                <a:cs typeface="Arial" panose="020B0604020202020204" pitchFamily="34" charset="0"/>
              </a:rPr>
              <a:t> arum </a:t>
            </a:r>
            <a:r>
              <a:rPr lang="en-US" sz="1000" dirty="0" err="1">
                <a:latin typeface="Arial" panose="020B0604020202020204" pitchFamily="34" charset="0"/>
                <a:cs typeface="Arial" panose="020B0604020202020204" pitchFamily="34" charset="0"/>
              </a:rPr>
              <a:t>etus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Ullaut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etur</a:t>
            </a:r>
            <a:r>
              <a:rPr lang="en-US" sz="1000" dirty="0">
                <a:latin typeface="Arial" panose="020B0604020202020204" pitchFamily="34" charset="0"/>
                <a:cs typeface="Arial" panose="020B0604020202020204" pitchFamily="34" charset="0"/>
              </a:rPr>
              <a:t> sit, </a:t>
            </a:r>
            <a:r>
              <a:rPr lang="en-US" sz="1000" dirty="0" err="1">
                <a:latin typeface="Arial" panose="020B0604020202020204" pitchFamily="34" charset="0"/>
                <a:cs typeface="Arial" panose="020B0604020202020204" pitchFamily="34" charset="0"/>
              </a:rPr>
              <a:t>seni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temquos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earitiam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voloreium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magnimus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ad</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 </a:t>
            </a:r>
            <a:r>
              <a:rPr lang="en-US" sz="1000" spc="-10" dirty="0" err="1">
                <a:latin typeface="Arial" panose="020B0604020202020204" pitchFamily="34" charset="0"/>
                <a:cs typeface="Arial" panose="020B0604020202020204" pitchFamily="34" charset="0"/>
              </a:rPr>
              <a:t>eiuntot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atemporat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earum</a:t>
            </a:r>
            <a:r>
              <a:rPr lang="en-US" sz="1000" dirty="0">
                <a:latin typeface="Arial" panose="020B0604020202020204" pitchFamily="34" charset="0"/>
                <a:cs typeface="Arial" panose="020B0604020202020204" pitchFamily="34" charset="0"/>
              </a:rPr>
              <a:t> is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solum</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 </a:t>
            </a:r>
            <a:r>
              <a:rPr lang="en-US" sz="1000" dirty="0" err="1">
                <a:latin typeface="Arial" panose="020B0604020202020204" pitchFamily="34" charset="0"/>
                <a:cs typeface="Arial" panose="020B0604020202020204" pitchFamily="34" charset="0"/>
              </a:rPr>
              <a:t>abor</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eventior</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sequaest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quossit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aliquis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conectem</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volorenim</a:t>
            </a:r>
            <a:r>
              <a:rPr lang="en-US" sz="1000" spc="-5" dirty="0">
                <a:latin typeface="Arial" panose="020B0604020202020204" pitchFamily="34" charset="0"/>
                <a:cs typeface="Arial" panose="020B0604020202020204" pitchFamily="34" charset="0"/>
              </a:rPr>
              <a:t> </a:t>
            </a:r>
            <a:r>
              <a:rPr lang="en-US" sz="1000" spc="-25" dirty="0">
                <a:latin typeface="Arial" panose="020B0604020202020204" pitchFamily="34" charset="0"/>
                <a:cs typeface="Arial" panose="020B0604020202020204" pitchFamily="34" charset="0"/>
              </a:rPr>
              <a:t>qui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mo</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essum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eosam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hillesequo</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velibus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sim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verum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volumen</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daerum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Qui </a:t>
            </a:r>
            <a:r>
              <a:rPr lang="en-US" sz="1000" spc="-10" dirty="0" err="1">
                <a:latin typeface="Arial" panose="020B0604020202020204" pitchFamily="34" charset="0"/>
                <a:cs typeface="Arial" panose="020B0604020202020204" pitchFamily="34" charset="0"/>
              </a:rPr>
              <a:t>volupiet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omnisquunti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 as </a:t>
            </a:r>
            <a:r>
              <a:rPr lang="en-US" sz="1000" dirty="0" err="1">
                <a:latin typeface="Arial" panose="020B0604020202020204" pitchFamily="34" charset="0"/>
                <a:cs typeface="Arial" panose="020B0604020202020204" pitchFamily="34" charset="0"/>
              </a:rPr>
              <a:t>eum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eosti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officaborro</a:t>
            </a:r>
            <a:r>
              <a:rPr lang="en-US" sz="1000" dirty="0">
                <a:latin typeface="Arial" panose="020B0604020202020204" pitchFamily="34" charset="0"/>
                <a:cs typeface="Arial" panose="020B0604020202020204" pitchFamily="34" charset="0"/>
              </a:rPr>
              <a:t> que </a:t>
            </a:r>
            <a:r>
              <a:rPr lang="en-US" sz="1000" spc="-10" dirty="0" err="1">
                <a:latin typeface="Arial" panose="020B0604020202020204" pitchFamily="34" charset="0"/>
                <a:cs typeface="Arial" panose="020B0604020202020204" pitchFamily="34" charset="0"/>
              </a:rPr>
              <a:t>volorro</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Conectum</a:t>
            </a:r>
            <a:r>
              <a:rPr lang="en-US" sz="1000" dirty="0">
                <a:latin typeface="Arial" panose="020B0604020202020204" pitchFamily="34" charset="0"/>
                <a:cs typeface="Arial" panose="020B0604020202020204" pitchFamily="34" charset="0"/>
              </a:rPr>
              <a:t> arum </a:t>
            </a:r>
            <a:r>
              <a:rPr lang="en-US" sz="1000" dirty="0" err="1">
                <a:latin typeface="Arial" panose="020B0604020202020204" pitchFamily="34" charset="0"/>
                <a:cs typeface="Arial" panose="020B0604020202020204" pitchFamily="34" charset="0"/>
              </a:rPr>
              <a:t>etus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Ullaut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etur</a:t>
            </a:r>
            <a:r>
              <a:rPr lang="en-US" sz="1000" dirty="0">
                <a:latin typeface="Arial" panose="020B0604020202020204" pitchFamily="34" charset="0"/>
                <a:cs typeface="Arial" panose="020B0604020202020204" pitchFamily="34" charset="0"/>
              </a:rPr>
              <a:t> sit, </a:t>
            </a:r>
            <a:r>
              <a:rPr lang="en-US" sz="1000" dirty="0" err="1">
                <a:latin typeface="Arial" panose="020B0604020202020204" pitchFamily="34" charset="0"/>
                <a:cs typeface="Arial" panose="020B0604020202020204" pitchFamily="34" charset="0"/>
              </a:rPr>
              <a:t>seni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temquos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earitiam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voloreium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magnimus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ad</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 </a:t>
            </a:r>
            <a:r>
              <a:rPr lang="en-US" sz="1000" spc="-10" dirty="0" err="1">
                <a:latin typeface="Arial" panose="020B0604020202020204" pitchFamily="34" charset="0"/>
                <a:cs typeface="Arial" panose="020B0604020202020204" pitchFamily="34" charset="0"/>
              </a:rPr>
              <a:t>eiuntot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atemporat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earum</a:t>
            </a:r>
            <a:r>
              <a:rPr lang="en-US" sz="1000" dirty="0">
                <a:latin typeface="Arial" panose="020B0604020202020204" pitchFamily="34" charset="0"/>
                <a:cs typeface="Arial" panose="020B0604020202020204" pitchFamily="34" charset="0"/>
              </a:rPr>
              <a:t> is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solum</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 </a:t>
            </a:r>
            <a:r>
              <a:rPr lang="en-US" sz="1000" dirty="0" err="1">
                <a:latin typeface="Arial" panose="020B0604020202020204" pitchFamily="34" charset="0"/>
                <a:cs typeface="Arial" panose="020B0604020202020204" pitchFamily="34" charset="0"/>
              </a:rPr>
              <a:t>abor</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eventior</a:t>
            </a:r>
            <a:r>
              <a:rPr lang="en-US" sz="1000" spc="-10" dirty="0">
                <a:latin typeface="Arial" panose="020B0604020202020204" pitchFamily="34" charset="0"/>
                <a:cs typeface="Arial" panose="020B0604020202020204" pitchFamily="34" charset="0"/>
              </a:rPr>
              <a:t>.</a:t>
            </a:r>
          </a:p>
          <a:p>
            <a:pPr marL="12700" marR="5080">
              <a:lnSpc>
                <a:spcPct val="116700"/>
              </a:lnSpc>
            </a:pPr>
            <a:endParaRPr sz="1000" dirty="0">
              <a:latin typeface="Arial" panose="020B0604020202020204" pitchFamily="34" charset="0"/>
              <a:cs typeface="Arial" panose="020B0604020202020204" pitchFamily="34" charset="0"/>
            </a:endParaRPr>
          </a:p>
        </p:txBody>
      </p:sp>
      <p:sp>
        <p:nvSpPr>
          <p:cNvPr id="4" name="object 4"/>
          <p:cNvSpPr txBox="1"/>
          <p:nvPr/>
        </p:nvSpPr>
        <p:spPr>
          <a:xfrm>
            <a:off x="444500" y="5270500"/>
            <a:ext cx="3228340" cy="4407938"/>
          </a:xfrm>
          <a:prstGeom prst="rect">
            <a:avLst/>
          </a:prstGeom>
        </p:spPr>
        <p:txBody>
          <a:bodyPr vert="horz" wrap="square" lIns="0" tIns="12700" rIns="0" bIns="0" rtlCol="0">
            <a:spAutoFit/>
          </a:bodyPr>
          <a:lstStyle/>
          <a:p>
            <a:pPr marL="12700" marR="5080">
              <a:lnSpc>
                <a:spcPct val="116700"/>
              </a:lnSpc>
              <a:spcBef>
                <a:spcPts val="100"/>
              </a:spcBef>
            </a:pP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endParaRPr lang="en-US" sz="1000" spc="-10" dirty="0">
              <a:latin typeface="Arial" panose="020B0604020202020204" pitchFamily="34" charset="0"/>
              <a:cs typeface="Arial" panose="020B0604020202020204" pitchFamily="34" charset="0"/>
            </a:endParaRP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Conectum</a:t>
            </a:r>
            <a:r>
              <a:rPr lang="en-US" sz="1000" dirty="0">
                <a:latin typeface="Arial" panose="020B0604020202020204" pitchFamily="34" charset="0"/>
                <a:cs typeface="Arial" panose="020B0604020202020204" pitchFamily="34" charset="0"/>
              </a:rPr>
              <a:t> arum </a:t>
            </a:r>
            <a:r>
              <a:rPr lang="en-US" sz="1000" dirty="0" err="1">
                <a:latin typeface="Arial" panose="020B0604020202020204" pitchFamily="34" charset="0"/>
                <a:cs typeface="Arial" panose="020B0604020202020204" pitchFamily="34" charset="0"/>
              </a:rPr>
              <a:t>etus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Ullaut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etur</a:t>
            </a:r>
            <a:r>
              <a:rPr lang="en-US" sz="1000" dirty="0">
                <a:latin typeface="Arial" panose="020B0604020202020204" pitchFamily="34" charset="0"/>
                <a:cs typeface="Arial" panose="020B0604020202020204" pitchFamily="34" charset="0"/>
              </a:rPr>
              <a:t> sit, </a:t>
            </a:r>
            <a:r>
              <a:rPr lang="en-US" sz="1000" dirty="0" err="1">
                <a:latin typeface="Arial" panose="020B0604020202020204" pitchFamily="34" charset="0"/>
                <a:cs typeface="Arial" panose="020B0604020202020204" pitchFamily="34" charset="0"/>
              </a:rPr>
              <a:t>seni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temquos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earitiam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voloreium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magnimus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ad</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 </a:t>
            </a:r>
            <a:r>
              <a:rPr lang="en-US" sz="1000" spc="-10" dirty="0" err="1">
                <a:latin typeface="Arial" panose="020B0604020202020204" pitchFamily="34" charset="0"/>
                <a:cs typeface="Arial" panose="020B0604020202020204" pitchFamily="34" charset="0"/>
              </a:rPr>
              <a:t>eiuntot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atemporat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earum</a:t>
            </a:r>
            <a:r>
              <a:rPr lang="en-US" sz="1000" dirty="0">
                <a:latin typeface="Arial" panose="020B0604020202020204" pitchFamily="34" charset="0"/>
                <a:cs typeface="Arial" panose="020B0604020202020204" pitchFamily="34" charset="0"/>
              </a:rPr>
              <a:t> is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solum</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 </a:t>
            </a:r>
            <a:r>
              <a:rPr lang="en-US" sz="1000" dirty="0" err="1">
                <a:latin typeface="Arial" panose="020B0604020202020204" pitchFamily="34" charset="0"/>
                <a:cs typeface="Arial" panose="020B0604020202020204" pitchFamily="34" charset="0"/>
              </a:rPr>
              <a:t>abor</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eventior</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sequaest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quossit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aliquis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conectem</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volorenim</a:t>
            </a:r>
            <a:r>
              <a:rPr lang="en-US" sz="1000" spc="-5" dirty="0">
                <a:latin typeface="Arial" panose="020B0604020202020204" pitchFamily="34" charset="0"/>
                <a:cs typeface="Arial" panose="020B0604020202020204" pitchFamily="34" charset="0"/>
              </a:rPr>
              <a:t> </a:t>
            </a:r>
            <a:r>
              <a:rPr lang="en-US" sz="1000" spc="-25" dirty="0">
                <a:latin typeface="Arial" panose="020B0604020202020204" pitchFamily="34" charset="0"/>
                <a:cs typeface="Arial" panose="020B0604020202020204" pitchFamily="34" charset="0"/>
              </a:rPr>
              <a:t>qui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mo</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essum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eosam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hillesequo</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velibus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sim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verum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volumen</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daerum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Qui </a:t>
            </a:r>
            <a:r>
              <a:rPr lang="en-US" sz="1000" spc="-10" dirty="0" err="1">
                <a:latin typeface="Arial" panose="020B0604020202020204" pitchFamily="34" charset="0"/>
                <a:cs typeface="Arial" panose="020B0604020202020204" pitchFamily="34" charset="0"/>
              </a:rPr>
              <a:t>volupiet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omnisquunti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 as </a:t>
            </a:r>
            <a:r>
              <a:rPr lang="en-US" sz="1000" dirty="0" err="1">
                <a:latin typeface="Arial" panose="020B0604020202020204" pitchFamily="34" charset="0"/>
                <a:cs typeface="Arial" panose="020B0604020202020204" pitchFamily="34" charset="0"/>
              </a:rPr>
              <a:t>eum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eosti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officaborro</a:t>
            </a:r>
            <a:r>
              <a:rPr lang="en-US" sz="1000" dirty="0">
                <a:latin typeface="Arial" panose="020B0604020202020204" pitchFamily="34" charset="0"/>
                <a:cs typeface="Arial" panose="020B0604020202020204" pitchFamily="34" charset="0"/>
              </a:rPr>
              <a:t> que </a:t>
            </a:r>
            <a:r>
              <a:rPr lang="en-US" sz="1000" spc="-10" dirty="0" err="1">
                <a:latin typeface="Arial" panose="020B0604020202020204" pitchFamily="34" charset="0"/>
                <a:cs typeface="Arial" panose="020B0604020202020204" pitchFamily="34" charset="0"/>
              </a:rPr>
              <a:t>volorro</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Conectum</a:t>
            </a:r>
            <a:r>
              <a:rPr lang="en-US" sz="1000" dirty="0">
                <a:latin typeface="Arial" panose="020B0604020202020204" pitchFamily="34" charset="0"/>
                <a:cs typeface="Arial" panose="020B0604020202020204" pitchFamily="34" charset="0"/>
              </a:rPr>
              <a:t> arum </a:t>
            </a:r>
            <a:r>
              <a:rPr lang="en-US" sz="1000" dirty="0" err="1">
                <a:latin typeface="Arial" panose="020B0604020202020204" pitchFamily="34" charset="0"/>
                <a:cs typeface="Arial" panose="020B0604020202020204" pitchFamily="34" charset="0"/>
              </a:rPr>
              <a:t>etus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Ullaut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etur</a:t>
            </a:r>
            <a:r>
              <a:rPr lang="en-US" sz="1000" dirty="0">
                <a:latin typeface="Arial" panose="020B0604020202020204" pitchFamily="34" charset="0"/>
                <a:cs typeface="Arial" panose="020B0604020202020204" pitchFamily="34" charset="0"/>
              </a:rPr>
              <a:t> sit, </a:t>
            </a:r>
            <a:r>
              <a:rPr lang="en-US" sz="1000" dirty="0" err="1">
                <a:latin typeface="Arial" panose="020B0604020202020204" pitchFamily="34" charset="0"/>
                <a:cs typeface="Arial" panose="020B0604020202020204" pitchFamily="34" charset="0"/>
              </a:rPr>
              <a:t>seni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temquos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earitiam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voloreium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magnimus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ad</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 </a:t>
            </a:r>
            <a:r>
              <a:rPr lang="en-US" sz="1000" spc="-10" dirty="0" err="1">
                <a:latin typeface="Arial" panose="020B0604020202020204" pitchFamily="34" charset="0"/>
                <a:cs typeface="Arial" panose="020B0604020202020204" pitchFamily="34" charset="0"/>
              </a:rPr>
              <a:t>eiuntot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atemporat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earum</a:t>
            </a:r>
            <a:r>
              <a:rPr lang="en-US" sz="1000" dirty="0">
                <a:latin typeface="Arial" panose="020B0604020202020204" pitchFamily="34" charset="0"/>
                <a:cs typeface="Arial" panose="020B0604020202020204" pitchFamily="34" charset="0"/>
              </a:rPr>
              <a:t> is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solum</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 </a:t>
            </a:r>
            <a:r>
              <a:rPr lang="en-US" sz="1000" dirty="0" err="1">
                <a:latin typeface="Arial" panose="020B0604020202020204" pitchFamily="34" charset="0"/>
                <a:cs typeface="Arial" panose="020B0604020202020204" pitchFamily="34" charset="0"/>
              </a:rPr>
              <a:t>abor</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eventior</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endParaRPr lang="en-US" sz="1000" dirty="0">
              <a:latin typeface="Arial" panose="020B0604020202020204" pitchFamily="34" charset="0"/>
              <a:cs typeface="Arial" panose="020B0604020202020204" pitchFamily="34" charset="0"/>
            </a:endParaRPr>
          </a:p>
          <a:p>
            <a:pPr marL="12700" marR="8890">
              <a:lnSpc>
                <a:spcPct val="116700"/>
              </a:lnSpc>
            </a:pPr>
            <a:endParaRPr lang="en-US" sz="1000" dirty="0">
              <a:latin typeface="Arial" panose="020B0604020202020204" pitchFamily="34" charset="0"/>
              <a:cs typeface="Arial" panose="020B0604020202020204" pitchFamily="34" charset="0"/>
            </a:endParaRPr>
          </a:p>
          <a:p>
            <a:pPr marL="12700" marR="5080">
              <a:lnSpc>
                <a:spcPct val="116700"/>
              </a:lnSpc>
              <a:spcBef>
                <a:spcPts val="100"/>
              </a:spcBef>
            </a:pPr>
            <a:endParaRPr lang="en-US" sz="1000" dirty="0">
              <a:latin typeface="Arial" panose="020B0604020202020204" pitchFamily="34" charset="0"/>
              <a:cs typeface="Arial" panose="020B0604020202020204" pitchFamily="34" charset="0"/>
            </a:endParaRPr>
          </a:p>
          <a:p>
            <a:pPr marL="12700" marR="5080">
              <a:lnSpc>
                <a:spcPct val="116700"/>
              </a:lnSpc>
              <a:spcBef>
                <a:spcPts val="100"/>
              </a:spcBef>
            </a:pPr>
            <a:endParaRPr sz="1000" dirty="0">
              <a:latin typeface="Arial" panose="020B0604020202020204" pitchFamily="34" charset="0"/>
              <a:cs typeface="Arial" panose="020B0604020202020204" pitchFamily="34" charset="0"/>
            </a:endParaRPr>
          </a:p>
        </p:txBody>
      </p:sp>
      <p:sp>
        <p:nvSpPr>
          <p:cNvPr id="14" name="object 14"/>
          <p:cNvSpPr txBox="1">
            <a:spLocks noGrp="1"/>
          </p:cNvSpPr>
          <p:nvPr>
            <p:ph type="ftr" sz="quarter" idx="5"/>
          </p:nvPr>
        </p:nvSpPr>
        <p:spPr>
          <a:prstGeom prst="rect">
            <a:avLst/>
          </a:prstGeom>
        </p:spPr>
        <p:txBody>
          <a:bodyPr vert="horz" wrap="square" lIns="0" tIns="4445" rIns="0" bIns="0" rtlCol="0">
            <a:spAutoFit/>
          </a:bodyPr>
          <a:lstStyle/>
          <a:p>
            <a:pPr marL="12700">
              <a:lnSpc>
                <a:spcPct val="100000"/>
              </a:lnSpc>
              <a:spcBef>
                <a:spcPts val="35"/>
              </a:spcBef>
            </a:pPr>
            <a:r>
              <a:rPr dirty="0"/>
              <a:t>BELLAGIO</a:t>
            </a:r>
            <a:r>
              <a:rPr spc="5" dirty="0"/>
              <a:t> </a:t>
            </a:r>
            <a:r>
              <a:rPr spc="-10" dirty="0"/>
              <a:t>CENTER</a:t>
            </a:r>
          </a:p>
        </p:txBody>
      </p:sp>
      <p:sp>
        <p:nvSpPr>
          <p:cNvPr id="12" name="object 12"/>
          <p:cNvSpPr txBox="1">
            <a:spLocks noGrp="1"/>
          </p:cNvSpPr>
          <p:nvPr>
            <p:ph type="title"/>
          </p:nvPr>
        </p:nvSpPr>
        <p:spPr>
          <a:xfrm>
            <a:off x="446957" y="403093"/>
            <a:ext cx="2905843" cy="397545"/>
          </a:xfrm>
          <a:prstGeom prst="rect">
            <a:avLst/>
          </a:prstGeom>
        </p:spPr>
        <p:txBody>
          <a:bodyPr vert="horz" wrap="square" lIns="0" tIns="12700" rIns="0" bIns="0" rtlCol="0">
            <a:spAutoFit/>
          </a:bodyPr>
          <a:lstStyle/>
          <a:p>
            <a:pPr marL="12700">
              <a:lnSpc>
                <a:spcPct val="100000"/>
              </a:lnSpc>
              <a:spcBef>
                <a:spcPts val="100"/>
              </a:spcBef>
            </a:pPr>
            <a:r>
              <a:rPr spc="-25" dirty="0">
                <a:latin typeface="Arial" panose="020B0604020202020204" pitchFamily="34" charset="0"/>
                <a:cs typeface="Arial" panose="020B0604020202020204" pitchFamily="34" charset="0"/>
              </a:rPr>
              <a:t>Biographies</a:t>
            </a:r>
          </a:p>
        </p:txBody>
      </p:sp>
      <p:sp>
        <p:nvSpPr>
          <p:cNvPr id="15" name="Oval 14">
            <a:extLst>
              <a:ext uri="{FF2B5EF4-FFF2-40B4-BE49-F238E27FC236}">
                <a16:creationId xmlns:a16="http://schemas.microsoft.com/office/drawing/2014/main" id="{F960EB73-1ECE-C55E-ACD0-A0AEE6E1A602}"/>
              </a:ext>
            </a:extLst>
          </p:cNvPr>
          <p:cNvSpPr/>
          <p:nvPr/>
        </p:nvSpPr>
        <p:spPr>
          <a:xfrm>
            <a:off x="7200264" y="9199232"/>
            <a:ext cx="192999" cy="1929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bject 8">
            <a:extLst>
              <a:ext uri="{FF2B5EF4-FFF2-40B4-BE49-F238E27FC236}">
                <a16:creationId xmlns:a16="http://schemas.microsoft.com/office/drawing/2014/main" id="{E52B5C05-C6EF-0C75-C67E-E4E3DBF94FC6}"/>
              </a:ext>
            </a:extLst>
          </p:cNvPr>
          <p:cNvSpPr/>
          <p:nvPr/>
        </p:nvSpPr>
        <p:spPr>
          <a:xfrm>
            <a:off x="457200" y="4038950"/>
            <a:ext cx="3314700" cy="0"/>
          </a:xfrm>
          <a:custGeom>
            <a:avLst/>
            <a:gdLst/>
            <a:ahLst/>
            <a:cxnLst/>
            <a:rect l="l" t="t" r="r" b="b"/>
            <a:pathLst>
              <a:path w="3314700">
                <a:moveTo>
                  <a:pt x="0" y="0"/>
                </a:moveTo>
                <a:lnTo>
                  <a:pt x="3314700" y="0"/>
                </a:lnTo>
              </a:path>
            </a:pathLst>
          </a:custGeom>
          <a:ln w="6350"/>
        </p:spPr>
        <p:style>
          <a:lnRef idx="1">
            <a:schemeClr val="dk1"/>
          </a:lnRef>
          <a:fillRef idx="0">
            <a:schemeClr val="dk1"/>
          </a:fillRef>
          <a:effectRef idx="0">
            <a:schemeClr val="dk1"/>
          </a:effectRef>
          <a:fontRef idx="minor">
            <a:schemeClr val="tx1"/>
          </a:fontRef>
        </p:style>
        <p:txBody>
          <a:bodyPr wrap="square" lIns="0" tIns="0" rIns="0" bIns="0" rtlCol="0"/>
          <a:lstStyle/>
          <a:p>
            <a:endParaRPr/>
          </a:p>
        </p:txBody>
      </p:sp>
      <p:sp>
        <p:nvSpPr>
          <p:cNvPr id="22" name="object 8">
            <a:extLst>
              <a:ext uri="{FF2B5EF4-FFF2-40B4-BE49-F238E27FC236}">
                <a16:creationId xmlns:a16="http://schemas.microsoft.com/office/drawing/2014/main" id="{F2D57C23-3BAD-9946-1C6F-B285B1FB2900}"/>
              </a:ext>
            </a:extLst>
          </p:cNvPr>
          <p:cNvSpPr/>
          <p:nvPr/>
        </p:nvSpPr>
        <p:spPr>
          <a:xfrm>
            <a:off x="3994878" y="4038950"/>
            <a:ext cx="3314700" cy="0"/>
          </a:xfrm>
          <a:custGeom>
            <a:avLst/>
            <a:gdLst/>
            <a:ahLst/>
            <a:cxnLst/>
            <a:rect l="l" t="t" r="r" b="b"/>
            <a:pathLst>
              <a:path w="3314700">
                <a:moveTo>
                  <a:pt x="0" y="0"/>
                </a:moveTo>
                <a:lnTo>
                  <a:pt x="3314700" y="0"/>
                </a:lnTo>
              </a:path>
            </a:pathLst>
          </a:custGeom>
          <a:ln w="6350">
            <a:solidFill>
              <a:schemeClr val="tx1"/>
            </a:solidFill>
          </a:ln>
        </p:spPr>
        <p:txBody>
          <a:bodyPr wrap="square" lIns="0" tIns="0" rIns="0" bIns="0" rtlCol="0"/>
          <a:lstStyle/>
          <a:p>
            <a:endParaRPr/>
          </a:p>
        </p:txBody>
      </p:sp>
      <p:sp>
        <p:nvSpPr>
          <p:cNvPr id="25" name="object 8">
            <a:extLst>
              <a:ext uri="{FF2B5EF4-FFF2-40B4-BE49-F238E27FC236}">
                <a16:creationId xmlns:a16="http://schemas.microsoft.com/office/drawing/2014/main" id="{A725C265-0BD1-E38D-4A59-AA51E0A340D6}"/>
              </a:ext>
            </a:extLst>
          </p:cNvPr>
          <p:cNvSpPr/>
          <p:nvPr/>
        </p:nvSpPr>
        <p:spPr>
          <a:xfrm>
            <a:off x="457200" y="4983330"/>
            <a:ext cx="3314700" cy="0"/>
          </a:xfrm>
          <a:custGeom>
            <a:avLst/>
            <a:gdLst/>
            <a:ahLst/>
            <a:cxnLst/>
            <a:rect l="l" t="t" r="r" b="b"/>
            <a:pathLst>
              <a:path w="3314700">
                <a:moveTo>
                  <a:pt x="0" y="0"/>
                </a:moveTo>
                <a:lnTo>
                  <a:pt x="3314700" y="0"/>
                </a:lnTo>
              </a:path>
            </a:pathLst>
          </a:custGeom>
          <a:ln w="6350"/>
        </p:spPr>
        <p:style>
          <a:lnRef idx="1">
            <a:schemeClr val="dk1"/>
          </a:lnRef>
          <a:fillRef idx="0">
            <a:schemeClr val="dk1"/>
          </a:fillRef>
          <a:effectRef idx="0">
            <a:schemeClr val="dk1"/>
          </a:effectRef>
          <a:fontRef idx="minor">
            <a:schemeClr val="tx1"/>
          </a:fontRef>
        </p:style>
        <p:txBody>
          <a:bodyPr wrap="square" lIns="0" tIns="0" rIns="0" bIns="0" rtlCol="0"/>
          <a:lstStyle/>
          <a:p>
            <a:endParaRPr/>
          </a:p>
        </p:txBody>
      </p:sp>
      <p:sp>
        <p:nvSpPr>
          <p:cNvPr id="26" name="object 8">
            <a:extLst>
              <a:ext uri="{FF2B5EF4-FFF2-40B4-BE49-F238E27FC236}">
                <a16:creationId xmlns:a16="http://schemas.microsoft.com/office/drawing/2014/main" id="{AB0FBFD9-8992-CE13-42CF-4F09CBD0B122}"/>
              </a:ext>
            </a:extLst>
          </p:cNvPr>
          <p:cNvSpPr/>
          <p:nvPr/>
        </p:nvSpPr>
        <p:spPr>
          <a:xfrm>
            <a:off x="4009869" y="4983330"/>
            <a:ext cx="3314700" cy="0"/>
          </a:xfrm>
          <a:custGeom>
            <a:avLst/>
            <a:gdLst/>
            <a:ahLst/>
            <a:cxnLst/>
            <a:rect l="l" t="t" r="r" b="b"/>
            <a:pathLst>
              <a:path w="3314700">
                <a:moveTo>
                  <a:pt x="0" y="0"/>
                </a:moveTo>
                <a:lnTo>
                  <a:pt x="3314700" y="0"/>
                </a:lnTo>
              </a:path>
            </a:pathLst>
          </a:custGeom>
          <a:ln w="6350"/>
        </p:spPr>
        <p:style>
          <a:lnRef idx="1">
            <a:schemeClr val="dk1"/>
          </a:lnRef>
          <a:fillRef idx="0">
            <a:schemeClr val="dk1"/>
          </a:fillRef>
          <a:effectRef idx="0">
            <a:schemeClr val="dk1"/>
          </a:effectRef>
          <a:fontRef idx="minor">
            <a:schemeClr val="tx1"/>
          </a:fontRef>
        </p:style>
        <p:txBody>
          <a:bodyPr wrap="square" lIns="0" tIns="0" rIns="0" bIns="0" rtlCol="0"/>
          <a:lstStyle/>
          <a:p>
            <a:endParaRPr/>
          </a:p>
        </p:txBody>
      </p:sp>
      <p:sp>
        <p:nvSpPr>
          <p:cNvPr id="24" name="Picture Placeholder 4">
            <a:extLst>
              <a:ext uri="{FF2B5EF4-FFF2-40B4-BE49-F238E27FC236}">
                <a16:creationId xmlns:a16="http://schemas.microsoft.com/office/drawing/2014/main" id="{8792F4B6-F868-56A8-BED7-223B5DE86791}"/>
              </a:ext>
            </a:extLst>
          </p:cNvPr>
          <p:cNvSpPr>
            <a:spLocks noGrp="1"/>
          </p:cNvSpPr>
          <p:nvPr>
            <p:ph type="pic" sz="quarter" idx="21"/>
          </p:nvPr>
        </p:nvSpPr>
        <p:spPr>
          <a:xfrm>
            <a:off x="469557" y="1684338"/>
            <a:ext cx="2146300" cy="2146300"/>
          </a:xfrm>
          <a:solidFill>
            <a:schemeClr val="bg1">
              <a:lumMod val="85000"/>
            </a:schemeClr>
          </a:solidFill>
        </p:spPr>
        <p:txBody>
          <a:bodyPr/>
          <a:lstStyle/>
          <a:p>
            <a:endParaRPr lang="en-US" dirty="0"/>
          </a:p>
        </p:txBody>
      </p:sp>
      <p:sp>
        <p:nvSpPr>
          <p:cNvPr id="29" name="Picture Placeholder 4">
            <a:extLst>
              <a:ext uri="{FF2B5EF4-FFF2-40B4-BE49-F238E27FC236}">
                <a16:creationId xmlns:a16="http://schemas.microsoft.com/office/drawing/2014/main" id="{9A0D6FCA-2E17-F97C-3F85-85D3F895E50B}"/>
              </a:ext>
            </a:extLst>
          </p:cNvPr>
          <p:cNvSpPr>
            <a:spLocks noGrp="1"/>
          </p:cNvSpPr>
          <p:nvPr>
            <p:ph type="pic" sz="quarter" idx="22"/>
          </p:nvPr>
        </p:nvSpPr>
        <p:spPr>
          <a:xfrm>
            <a:off x="4000500" y="1684338"/>
            <a:ext cx="2146300" cy="2146300"/>
          </a:xfrm>
          <a:solidFill>
            <a:schemeClr val="bg1">
              <a:lumMod val="85000"/>
            </a:schemeClr>
          </a:solidFill>
        </p:spPr>
        <p:txBody>
          <a:bodyPr/>
          <a:lstStyle/>
          <a:p>
            <a:endParaRPr lang="en-US" dirty="0"/>
          </a:p>
        </p:txBody>
      </p:sp>
      <p:sp>
        <p:nvSpPr>
          <p:cNvPr id="3" name="object 22">
            <a:extLst>
              <a:ext uri="{FF2B5EF4-FFF2-40B4-BE49-F238E27FC236}">
                <a16:creationId xmlns:a16="http://schemas.microsoft.com/office/drawing/2014/main" id="{B7BF6832-E53F-5C7E-2031-8A1CB823E1B4}"/>
              </a:ext>
            </a:extLst>
          </p:cNvPr>
          <p:cNvSpPr txBox="1">
            <a:spLocks/>
          </p:cNvSpPr>
          <p:nvPr/>
        </p:nvSpPr>
        <p:spPr>
          <a:xfrm>
            <a:off x="7193279" y="9210641"/>
            <a:ext cx="192999" cy="142988"/>
          </a:xfrm>
          <a:prstGeom prst="rect">
            <a:avLst/>
          </a:prstGeom>
        </p:spPr>
        <p:txBody>
          <a:bodyPr vert="horz" wrap="square" lIns="0" tIns="4445" rIns="0" bIns="0" rtlCol="0">
            <a:spAutoFit/>
          </a:bodyPr>
          <a:lstStyle>
            <a:defPPr>
              <a:defRPr kern="0"/>
            </a:defPPr>
            <a:lvl1pPr>
              <a:defRPr sz="900" b="1" i="0">
                <a:solidFill>
                  <a:schemeClr val="bg1"/>
                </a:solidFill>
                <a:latin typeface="Moderat"/>
                <a:cs typeface="Moderat"/>
              </a:defRPr>
            </a:lvl1pPr>
          </a:lstStyle>
          <a:p>
            <a:pPr marL="38100">
              <a:spcBef>
                <a:spcPts val="35"/>
              </a:spcBef>
            </a:pPr>
            <a:r>
              <a:rPr lang="en-US" dirty="0"/>
              <a:t>16</a:t>
            </a:r>
          </a:p>
        </p:txBody>
      </p:sp>
      <p:sp>
        <p:nvSpPr>
          <p:cNvPr id="5" name="object 10">
            <a:extLst>
              <a:ext uri="{FF2B5EF4-FFF2-40B4-BE49-F238E27FC236}">
                <a16:creationId xmlns:a16="http://schemas.microsoft.com/office/drawing/2014/main" id="{76DBEA58-B5B8-A308-D846-AF0DA3991B97}"/>
              </a:ext>
            </a:extLst>
          </p:cNvPr>
          <p:cNvSpPr txBox="1"/>
          <p:nvPr/>
        </p:nvSpPr>
        <p:spPr>
          <a:xfrm>
            <a:off x="444500" y="4066880"/>
            <a:ext cx="2994025" cy="687368"/>
          </a:xfrm>
          <a:prstGeom prst="rect">
            <a:avLst/>
          </a:prstGeom>
        </p:spPr>
        <p:txBody>
          <a:bodyPr vert="horz" wrap="square" lIns="0" tIns="30480" rIns="0" bIns="0" rtlCol="0">
            <a:spAutoFit/>
          </a:bodyPr>
          <a:lstStyle>
            <a:defPPr>
              <a:defRPr kern="0"/>
            </a:defPPr>
            <a:lvl1pPr marL="12700">
              <a:lnSpc>
                <a:spcPct val="100000"/>
              </a:lnSpc>
              <a:spcBef>
                <a:spcPts val="240"/>
              </a:spcBef>
              <a:defRPr sz="1600" b="1">
                <a:latin typeface="Arial" panose="020B0604020202020204" pitchFamily="34" charset="0"/>
                <a:cs typeface="Arial" panose="020B0604020202020204" pitchFamily="34" charset="0"/>
              </a:defRPr>
            </a:lvl1pPr>
          </a:lstStyle>
          <a:p>
            <a:r>
              <a:rPr lang="en-US" dirty="0"/>
              <a:t>Name</a:t>
            </a:r>
            <a:endParaRPr dirty="0"/>
          </a:p>
          <a:p>
            <a:pPr marR="5080">
              <a:lnSpc>
                <a:spcPts val="1400"/>
              </a:lnSpc>
              <a:spcBef>
                <a:spcPts val="185"/>
              </a:spcBef>
            </a:pPr>
            <a:r>
              <a:rPr lang="en-US" sz="1200" b="0" dirty="0"/>
              <a:t>Title</a:t>
            </a:r>
          </a:p>
          <a:p>
            <a:pPr marR="5080">
              <a:lnSpc>
                <a:spcPts val="1400"/>
              </a:lnSpc>
              <a:spcBef>
                <a:spcPts val="185"/>
              </a:spcBef>
            </a:pPr>
            <a:r>
              <a:rPr lang="en-US" sz="1200" b="0" dirty="0"/>
              <a:t>Brings [X] perspective to this convening</a:t>
            </a:r>
            <a:endParaRPr sz="1200" b="0" dirty="0"/>
          </a:p>
        </p:txBody>
      </p:sp>
      <p:sp>
        <p:nvSpPr>
          <p:cNvPr id="6" name="object 11">
            <a:extLst>
              <a:ext uri="{FF2B5EF4-FFF2-40B4-BE49-F238E27FC236}">
                <a16:creationId xmlns:a16="http://schemas.microsoft.com/office/drawing/2014/main" id="{2770D761-69F9-472C-1301-DECBA26AE273}"/>
              </a:ext>
            </a:extLst>
          </p:cNvPr>
          <p:cNvSpPr txBox="1"/>
          <p:nvPr/>
        </p:nvSpPr>
        <p:spPr>
          <a:xfrm>
            <a:off x="3987800" y="4066880"/>
            <a:ext cx="2880360" cy="687368"/>
          </a:xfrm>
          <a:prstGeom prst="rect">
            <a:avLst/>
          </a:prstGeom>
        </p:spPr>
        <p:txBody>
          <a:bodyPr vert="horz" wrap="square" lIns="0" tIns="30480" rIns="0" bIns="0" rtlCol="0">
            <a:spAutoFit/>
          </a:bodyPr>
          <a:lstStyle/>
          <a:p>
            <a:pPr marL="12700">
              <a:lnSpc>
                <a:spcPct val="100000"/>
              </a:lnSpc>
              <a:spcBef>
                <a:spcPts val="240"/>
              </a:spcBef>
            </a:pPr>
            <a:r>
              <a:rPr lang="en-US" sz="1600" b="1" dirty="0">
                <a:latin typeface="Arial" panose="020B0604020202020204" pitchFamily="34" charset="0"/>
                <a:cs typeface="Arial" panose="020B0604020202020204" pitchFamily="34" charset="0"/>
              </a:rPr>
              <a:t>Name</a:t>
            </a:r>
            <a:endParaRPr sz="1600" dirty="0">
              <a:latin typeface="Arial" panose="020B0604020202020204" pitchFamily="34" charset="0"/>
              <a:cs typeface="Arial" panose="020B0604020202020204" pitchFamily="34" charset="0"/>
            </a:endParaRPr>
          </a:p>
          <a:p>
            <a:pPr marL="12700" marR="5080">
              <a:lnSpc>
                <a:spcPts val="1400"/>
              </a:lnSpc>
              <a:spcBef>
                <a:spcPts val="185"/>
              </a:spcBef>
            </a:pPr>
            <a:r>
              <a:rPr lang="en-US" sz="1200" dirty="0">
                <a:latin typeface="Arial" panose="020B0604020202020204" pitchFamily="34" charset="0"/>
                <a:cs typeface="Arial" panose="020B0604020202020204" pitchFamily="34" charset="0"/>
              </a:rPr>
              <a:t>Title</a:t>
            </a:r>
          </a:p>
          <a:p>
            <a:pPr marL="12700" marR="5080">
              <a:lnSpc>
                <a:spcPts val="1400"/>
              </a:lnSpc>
              <a:spcBef>
                <a:spcPts val="185"/>
              </a:spcBef>
            </a:pPr>
            <a:r>
              <a:rPr lang="en-US" sz="1200" spc="-25" dirty="0">
                <a:latin typeface="Arial" panose="020B0604020202020204" pitchFamily="34" charset="0"/>
                <a:cs typeface="Arial" panose="020B0604020202020204" pitchFamily="34" charset="0"/>
              </a:rPr>
              <a:t>Brings [X] perspective to this convening</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4045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0" y="354012"/>
            <a:ext cx="946785" cy="406400"/>
          </a:xfrm>
          <a:prstGeom prst="rect">
            <a:avLst/>
          </a:prstGeom>
        </p:spPr>
        <p:txBody>
          <a:bodyPr vert="horz" wrap="square" lIns="0" tIns="12700" rIns="0" bIns="0" rtlCol="0">
            <a:spAutoFit/>
          </a:bodyPr>
          <a:lstStyle/>
          <a:p>
            <a:pPr marL="12700">
              <a:lnSpc>
                <a:spcPct val="100000"/>
              </a:lnSpc>
              <a:spcBef>
                <a:spcPts val="100"/>
              </a:spcBef>
            </a:pPr>
            <a:r>
              <a:rPr sz="2500" b="1" spc="-10" dirty="0">
                <a:solidFill>
                  <a:srgbClr val="008BA8"/>
                </a:solidFill>
                <a:latin typeface="Arial" panose="020B0604020202020204" pitchFamily="34" charset="0"/>
                <a:cs typeface="Arial" panose="020B0604020202020204" pitchFamily="34" charset="0"/>
              </a:rPr>
              <a:t>Notes</a:t>
            </a:r>
            <a:endParaRPr sz="2500" dirty="0">
              <a:latin typeface="Arial" panose="020B0604020202020204" pitchFamily="34" charset="0"/>
              <a:cs typeface="Arial" panose="020B0604020202020204" pitchFamily="34" charset="0"/>
            </a:endParaRPr>
          </a:p>
        </p:txBody>
      </p:sp>
      <p:grpSp>
        <p:nvGrpSpPr>
          <p:cNvPr id="3" name="object 3"/>
          <p:cNvGrpSpPr/>
          <p:nvPr/>
        </p:nvGrpSpPr>
        <p:grpSpPr>
          <a:xfrm>
            <a:off x="0" y="4114801"/>
            <a:ext cx="7772400" cy="5943600"/>
            <a:chOff x="0" y="4114801"/>
            <a:chExt cx="7772400" cy="5943600"/>
          </a:xfrm>
        </p:grpSpPr>
        <p:sp>
          <p:nvSpPr>
            <p:cNvPr id="4" name="object 4"/>
            <p:cNvSpPr/>
            <p:nvPr/>
          </p:nvSpPr>
          <p:spPr>
            <a:xfrm>
              <a:off x="0" y="4114801"/>
              <a:ext cx="7772400" cy="5943600"/>
            </a:xfrm>
            <a:custGeom>
              <a:avLst/>
              <a:gdLst/>
              <a:ahLst/>
              <a:cxnLst/>
              <a:rect l="l" t="t" r="r" b="b"/>
              <a:pathLst>
                <a:path w="7772400" h="5943600">
                  <a:moveTo>
                    <a:pt x="3886198" y="0"/>
                  </a:moveTo>
                  <a:lnTo>
                    <a:pt x="3837744" y="197"/>
                  </a:lnTo>
                  <a:lnTo>
                    <a:pt x="3789383" y="788"/>
                  </a:lnTo>
                  <a:lnTo>
                    <a:pt x="3741118" y="1771"/>
                  </a:lnTo>
                  <a:lnTo>
                    <a:pt x="3692949" y="3144"/>
                  </a:lnTo>
                  <a:lnTo>
                    <a:pt x="3644879" y="4907"/>
                  </a:lnTo>
                  <a:lnTo>
                    <a:pt x="3596909" y="7057"/>
                  </a:lnTo>
                  <a:lnTo>
                    <a:pt x="3549040" y="9594"/>
                  </a:lnTo>
                  <a:lnTo>
                    <a:pt x="3501274" y="12515"/>
                  </a:lnTo>
                  <a:lnTo>
                    <a:pt x="3453613" y="15818"/>
                  </a:lnTo>
                  <a:lnTo>
                    <a:pt x="3406058" y="19503"/>
                  </a:lnTo>
                  <a:lnTo>
                    <a:pt x="3358610" y="23569"/>
                  </a:lnTo>
                  <a:lnTo>
                    <a:pt x="3264043" y="32833"/>
                  </a:lnTo>
                  <a:lnTo>
                    <a:pt x="3169924" y="43598"/>
                  </a:lnTo>
                  <a:lnTo>
                    <a:pt x="3076265" y="55853"/>
                  </a:lnTo>
                  <a:lnTo>
                    <a:pt x="2983080" y="69585"/>
                  </a:lnTo>
                  <a:lnTo>
                    <a:pt x="2890379" y="84782"/>
                  </a:lnTo>
                  <a:lnTo>
                    <a:pt x="2798175" y="101431"/>
                  </a:lnTo>
                  <a:lnTo>
                    <a:pt x="2706481" y="119521"/>
                  </a:lnTo>
                  <a:lnTo>
                    <a:pt x="2615307" y="139040"/>
                  </a:lnTo>
                  <a:lnTo>
                    <a:pt x="2524668" y="159975"/>
                  </a:lnTo>
                  <a:lnTo>
                    <a:pt x="2434574" y="182314"/>
                  </a:lnTo>
                  <a:lnTo>
                    <a:pt x="2345038" y="206045"/>
                  </a:lnTo>
                  <a:lnTo>
                    <a:pt x="2256072" y="231155"/>
                  </a:lnTo>
                  <a:lnTo>
                    <a:pt x="2167688" y="257633"/>
                  </a:lnTo>
                  <a:lnTo>
                    <a:pt x="2079898" y="285467"/>
                  </a:lnTo>
                  <a:lnTo>
                    <a:pt x="1992716" y="314643"/>
                  </a:lnTo>
                  <a:lnTo>
                    <a:pt x="1906152" y="345151"/>
                  </a:lnTo>
                  <a:lnTo>
                    <a:pt x="1820219" y="376977"/>
                  </a:lnTo>
                  <a:lnTo>
                    <a:pt x="1734929" y="410110"/>
                  </a:lnTo>
                  <a:lnTo>
                    <a:pt x="1650294" y="444538"/>
                  </a:lnTo>
                  <a:lnTo>
                    <a:pt x="1566327" y="480248"/>
                  </a:lnTo>
                  <a:lnTo>
                    <a:pt x="1483039" y="517228"/>
                  </a:lnTo>
                  <a:lnTo>
                    <a:pt x="1400444" y="555466"/>
                  </a:lnTo>
                  <a:lnTo>
                    <a:pt x="1318552" y="594950"/>
                  </a:lnTo>
                  <a:lnTo>
                    <a:pt x="1237376" y="635668"/>
                  </a:lnTo>
                  <a:lnTo>
                    <a:pt x="1156929" y="677606"/>
                  </a:lnTo>
                  <a:lnTo>
                    <a:pt x="1116982" y="699030"/>
                  </a:lnTo>
                  <a:lnTo>
                    <a:pt x="1077222" y="720755"/>
                  </a:lnTo>
                  <a:lnTo>
                    <a:pt x="1037651" y="742778"/>
                  </a:lnTo>
                  <a:lnTo>
                    <a:pt x="998268" y="765100"/>
                  </a:lnTo>
                  <a:lnTo>
                    <a:pt x="959078" y="787718"/>
                  </a:lnTo>
                  <a:lnTo>
                    <a:pt x="920079" y="810630"/>
                  </a:lnTo>
                  <a:lnTo>
                    <a:pt x="881275" y="833836"/>
                  </a:lnTo>
                  <a:lnTo>
                    <a:pt x="842667" y="857333"/>
                  </a:lnTo>
                  <a:lnTo>
                    <a:pt x="804256" y="881120"/>
                  </a:lnTo>
                  <a:lnTo>
                    <a:pt x="766044" y="905196"/>
                  </a:lnTo>
                  <a:lnTo>
                    <a:pt x="728033" y="929560"/>
                  </a:lnTo>
                  <a:lnTo>
                    <a:pt x="690223" y="954208"/>
                  </a:lnTo>
                  <a:lnTo>
                    <a:pt x="652617" y="979141"/>
                  </a:lnTo>
                  <a:lnTo>
                    <a:pt x="615215" y="1004356"/>
                  </a:lnTo>
                  <a:lnTo>
                    <a:pt x="578020" y="1029853"/>
                  </a:lnTo>
                  <a:lnTo>
                    <a:pt x="541033" y="1055628"/>
                  </a:lnTo>
                  <a:lnTo>
                    <a:pt x="504255" y="1081682"/>
                  </a:lnTo>
                  <a:lnTo>
                    <a:pt x="467689" y="1108012"/>
                  </a:lnTo>
                  <a:lnTo>
                    <a:pt x="431335" y="1134618"/>
                  </a:lnTo>
                  <a:lnTo>
                    <a:pt x="395195" y="1161496"/>
                  </a:lnTo>
                  <a:lnTo>
                    <a:pt x="359270" y="1188646"/>
                  </a:lnTo>
                  <a:lnTo>
                    <a:pt x="323563" y="1216067"/>
                  </a:lnTo>
                  <a:lnTo>
                    <a:pt x="288074" y="1243757"/>
                  </a:lnTo>
                  <a:lnTo>
                    <a:pt x="252805" y="1271714"/>
                  </a:lnTo>
                  <a:lnTo>
                    <a:pt x="217758" y="1299936"/>
                  </a:lnTo>
                  <a:lnTo>
                    <a:pt x="182935" y="1328423"/>
                  </a:lnTo>
                  <a:lnTo>
                    <a:pt x="148335" y="1357173"/>
                  </a:lnTo>
                  <a:lnTo>
                    <a:pt x="113963" y="1386184"/>
                  </a:lnTo>
                  <a:lnTo>
                    <a:pt x="79817" y="1415455"/>
                  </a:lnTo>
                  <a:lnTo>
                    <a:pt x="45902" y="1444983"/>
                  </a:lnTo>
                  <a:lnTo>
                    <a:pt x="12216" y="1474769"/>
                  </a:lnTo>
                  <a:lnTo>
                    <a:pt x="0" y="1485740"/>
                  </a:lnTo>
                  <a:lnTo>
                    <a:pt x="0" y="5943598"/>
                  </a:lnTo>
                  <a:lnTo>
                    <a:pt x="7772400" y="5943598"/>
                  </a:lnTo>
                  <a:lnTo>
                    <a:pt x="7772397" y="1485740"/>
                  </a:lnTo>
                  <a:lnTo>
                    <a:pt x="7726495" y="1444983"/>
                  </a:lnTo>
                  <a:lnTo>
                    <a:pt x="7692579" y="1415455"/>
                  </a:lnTo>
                  <a:lnTo>
                    <a:pt x="7658434" y="1386184"/>
                  </a:lnTo>
                  <a:lnTo>
                    <a:pt x="7624061" y="1357173"/>
                  </a:lnTo>
                  <a:lnTo>
                    <a:pt x="7589462" y="1328423"/>
                  </a:lnTo>
                  <a:lnTo>
                    <a:pt x="7554638" y="1299936"/>
                  </a:lnTo>
                  <a:lnTo>
                    <a:pt x="7519591" y="1271714"/>
                  </a:lnTo>
                  <a:lnTo>
                    <a:pt x="7484323" y="1243757"/>
                  </a:lnTo>
                  <a:lnTo>
                    <a:pt x="7448834" y="1216067"/>
                  </a:lnTo>
                  <a:lnTo>
                    <a:pt x="7413127" y="1188646"/>
                  </a:lnTo>
                  <a:lnTo>
                    <a:pt x="7377202" y="1161496"/>
                  </a:lnTo>
                  <a:lnTo>
                    <a:pt x="7341062" y="1134618"/>
                  </a:lnTo>
                  <a:lnTo>
                    <a:pt x="7304708" y="1108012"/>
                  </a:lnTo>
                  <a:lnTo>
                    <a:pt x="7268141" y="1081682"/>
                  </a:lnTo>
                  <a:lnTo>
                    <a:pt x="7231364" y="1055628"/>
                  </a:lnTo>
                  <a:lnTo>
                    <a:pt x="7194377" y="1029853"/>
                  </a:lnTo>
                  <a:lnTo>
                    <a:pt x="7157182" y="1004356"/>
                  </a:lnTo>
                  <a:lnTo>
                    <a:pt x="7119780" y="979141"/>
                  </a:lnTo>
                  <a:lnTo>
                    <a:pt x="7082174" y="954208"/>
                  </a:lnTo>
                  <a:lnTo>
                    <a:pt x="7044364" y="929560"/>
                  </a:lnTo>
                  <a:lnTo>
                    <a:pt x="7006352" y="905196"/>
                  </a:lnTo>
                  <a:lnTo>
                    <a:pt x="6968140" y="881120"/>
                  </a:lnTo>
                  <a:lnTo>
                    <a:pt x="6929729" y="857333"/>
                  </a:lnTo>
                  <a:lnTo>
                    <a:pt x="6891121" y="833836"/>
                  </a:lnTo>
                  <a:lnTo>
                    <a:pt x="6852317" y="810630"/>
                  </a:lnTo>
                  <a:lnTo>
                    <a:pt x="6813319" y="787718"/>
                  </a:lnTo>
                  <a:lnTo>
                    <a:pt x="6774128" y="765100"/>
                  </a:lnTo>
                  <a:lnTo>
                    <a:pt x="6734746" y="742778"/>
                  </a:lnTo>
                  <a:lnTo>
                    <a:pt x="6695174" y="720755"/>
                  </a:lnTo>
                  <a:lnTo>
                    <a:pt x="6655414" y="699030"/>
                  </a:lnTo>
                  <a:lnTo>
                    <a:pt x="6615468" y="677606"/>
                  </a:lnTo>
                  <a:lnTo>
                    <a:pt x="6535020" y="635668"/>
                  </a:lnTo>
                  <a:lnTo>
                    <a:pt x="6453845" y="594950"/>
                  </a:lnTo>
                  <a:lnTo>
                    <a:pt x="6371953" y="555466"/>
                  </a:lnTo>
                  <a:lnTo>
                    <a:pt x="6289357" y="517228"/>
                  </a:lnTo>
                  <a:lnTo>
                    <a:pt x="6206070" y="480248"/>
                  </a:lnTo>
                  <a:lnTo>
                    <a:pt x="6122103" y="444538"/>
                  </a:lnTo>
                  <a:lnTo>
                    <a:pt x="6037468" y="410110"/>
                  </a:lnTo>
                  <a:lnTo>
                    <a:pt x="5952178" y="376977"/>
                  </a:lnTo>
                  <a:lnTo>
                    <a:pt x="5866245" y="345151"/>
                  </a:lnTo>
                  <a:lnTo>
                    <a:pt x="5779681" y="314643"/>
                  </a:lnTo>
                  <a:lnTo>
                    <a:pt x="5692498" y="285467"/>
                  </a:lnTo>
                  <a:lnTo>
                    <a:pt x="5604709" y="257633"/>
                  </a:lnTo>
                  <a:lnTo>
                    <a:pt x="5516325" y="231155"/>
                  </a:lnTo>
                  <a:lnTo>
                    <a:pt x="5427359" y="206045"/>
                  </a:lnTo>
                  <a:lnTo>
                    <a:pt x="5337823" y="182314"/>
                  </a:lnTo>
                  <a:lnTo>
                    <a:pt x="5247729" y="159975"/>
                  </a:lnTo>
                  <a:lnTo>
                    <a:pt x="5157089" y="139040"/>
                  </a:lnTo>
                  <a:lnTo>
                    <a:pt x="5065916" y="119521"/>
                  </a:lnTo>
                  <a:lnTo>
                    <a:pt x="4974222" y="101431"/>
                  </a:lnTo>
                  <a:lnTo>
                    <a:pt x="4882018" y="84782"/>
                  </a:lnTo>
                  <a:lnTo>
                    <a:pt x="4789317" y="69585"/>
                  </a:lnTo>
                  <a:lnTo>
                    <a:pt x="4696131" y="55853"/>
                  </a:lnTo>
                  <a:lnTo>
                    <a:pt x="4602473" y="43598"/>
                  </a:lnTo>
                  <a:lnTo>
                    <a:pt x="4508354" y="32833"/>
                  </a:lnTo>
                  <a:lnTo>
                    <a:pt x="4413787" y="23569"/>
                  </a:lnTo>
                  <a:lnTo>
                    <a:pt x="4366339" y="19503"/>
                  </a:lnTo>
                  <a:lnTo>
                    <a:pt x="4318784" y="15818"/>
                  </a:lnTo>
                  <a:lnTo>
                    <a:pt x="4271122" y="12515"/>
                  </a:lnTo>
                  <a:lnTo>
                    <a:pt x="4223357" y="9594"/>
                  </a:lnTo>
                  <a:lnTo>
                    <a:pt x="4175488" y="7057"/>
                  </a:lnTo>
                  <a:lnTo>
                    <a:pt x="4127518" y="4907"/>
                  </a:lnTo>
                  <a:lnTo>
                    <a:pt x="4079447" y="3144"/>
                  </a:lnTo>
                  <a:lnTo>
                    <a:pt x="4031279" y="1771"/>
                  </a:lnTo>
                  <a:lnTo>
                    <a:pt x="3983014" y="788"/>
                  </a:lnTo>
                  <a:lnTo>
                    <a:pt x="3934653" y="197"/>
                  </a:lnTo>
                  <a:lnTo>
                    <a:pt x="3886198" y="0"/>
                  </a:lnTo>
                  <a:close/>
                </a:path>
              </a:pathLst>
            </a:custGeom>
            <a:solidFill>
              <a:srgbClr val="CEE2E8"/>
            </a:solidFill>
          </p:spPr>
          <p:txBody>
            <a:bodyPr wrap="square" lIns="0" tIns="0" rIns="0" bIns="0" rtlCol="0"/>
            <a:lstStyle/>
            <a:p>
              <a:endParaRPr/>
            </a:p>
          </p:txBody>
        </p:sp>
        <p:pic>
          <p:nvPicPr>
            <p:cNvPr id="6" name="object 6"/>
            <p:cNvPicPr/>
            <p:nvPr/>
          </p:nvPicPr>
          <p:blipFill>
            <a:blip r:embed="rId2" cstate="print"/>
            <a:stretch>
              <a:fillRect/>
            </a:stretch>
          </p:blipFill>
          <p:spPr>
            <a:xfrm>
              <a:off x="457199" y="9402393"/>
              <a:ext cx="211213" cy="227380"/>
            </a:xfrm>
            <a:prstGeom prst="rect">
              <a:avLst/>
            </a:prstGeom>
          </p:spPr>
        </p:pic>
        <p:sp>
          <p:nvSpPr>
            <p:cNvPr id="7" name="object 7"/>
            <p:cNvSpPr/>
            <p:nvPr/>
          </p:nvSpPr>
          <p:spPr>
            <a:xfrm flipV="1">
              <a:off x="457199" y="9264793"/>
              <a:ext cx="6769775" cy="45719"/>
            </a:xfrm>
            <a:custGeom>
              <a:avLst/>
              <a:gdLst/>
              <a:ahLst/>
              <a:cxnLst/>
              <a:rect l="l" t="t" r="r" b="b"/>
              <a:pathLst>
                <a:path w="6669405">
                  <a:moveTo>
                    <a:pt x="0" y="0"/>
                  </a:moveTo>
                  <a:lnTo>
                    <a:pt x="6669024" y="0"/>
                  </a:lnTo>
                </a:path>
              </a:pathLst>
            </a:custGeom>
            <a:ln w="3175">
              <a:solidFill>
                <a:srgbClr val="000000"/>
              </a:solidFill>
            </a:ln>
          </p:spPr>
          <p:txBody>
            <a:bodyPr wrap="square" lIns="0" tIns="0" rIns="0" bIns="0" rtlCol="0"/>
            <a:lstStyle/>
            <a:p>
              <a:endParaRPr/>
            </a:p>
          </p:txBody>
        </p:sp>
        <p:sp>
          <p:nvSpPr>
            <p:cNvPr id="8" name="object 8"/>
            <p:cNvSpPr/>
            <p:nvPr/>
          </p:nvSpPr>
          <p:spPr>
            <a:xfrm>
              <a:off x="468307" y="41894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9" name="object 9"/>
            <p:cNvSpPr/>
            <p:nvPr/>
          </p:nvSpPr>
          <p:spPr>
            <a:xfrm>
              <a:off x="457200" y="41878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sp>
          <p:nvSpPr>
            <p:cNvPr id="10" name="object 10"/>
            <p:cNvSpPr/>
            <p:nvPr/>
          </p:nvSpPr>
          <p:spPr>
            <a:xfrm>
              <a:off x="468307" y="45450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11" name="object 11"/>
            <p:cNvSpPr/>
            <p:nvPr/>
          </p:nvSpPr>
          <p:spPr>
            <a:xfrm>
              <a:off x="457200" y="45434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sp>
          <p:nvSpPr>
            <p:cNvPr id="12" name="object 12"/>
            <p:cNvSpPr/>
            <p:nvPr/>
          </p:nvSpPr>
          <p:spPr>
            <a:xfrm>
              <a:off x="468307" y="49006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13" name="object 13"/>
            <p:cNvSpPr/>
            <p:nvPr/>
          </p:nvSpPr>
          <p:spPr>
            <a:xfrm>
              <a:off x="457200" y="48990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sp>
          <p:nvSpPr>
            <p:cNvPr id="14" name="object 14"/>
            <p:cNvSpPr/>
            <p:nvPr/>
          </p:nvSpPr>
          <p:spPr>
            <a:xfrm>
              <a:off x="468307" y="52562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15" name="object 15"/>
            <p:cNvSpPr/>
            <p:nvPr/>
          </p:nvSpPr>
          <p:spPr>
            <a:xfrm>
              <a:off x="457200" y="52546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sp>
          <p:nvSpPr>
            <p:cNvPr id="16" name="object 16"/>
            <p:cNvSpPr/>
            <p:nvPr/>
          </p:nvSpPr>
          <p:spPr>
            <a:xfrm>
              <a:off x="468307" y="56118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17" name="object 17"/>
            <p:cNvSpPr/>
            <p:nvPr/>
          </p:nvSpPr>
          <p:spPr>
            <a:xfrm>
              <a:off x="457200" y="56102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sp>
          <p:nvSpPr>
            <p:cNvPr id="18" name="object 18"/>
            <p:cNvSpPr/>
            <p:nvPr/>
          </p:nvSpPr>
          <p:spPr>
            <a:xfrm>
              <a:off x="468307" y="59674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19" name="object 19"/>
            <p:cNvSpPr/>
            <p:nvPr/>
          </p:nvSpPr>
          <p:spPr>
            <a:xfrm>
              <a:off x="457200" y="59658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sp>
          <p:nvSpPr>
            <p:cNvPr id="20" name="object 20"/>
            <p:cNvSpPr/>
            <p:nvPr/>
          </p:nvSpPr>
          <p:spPr>
            <a:xfrm>
              <a:off x="468307" y="63230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21" name="object 21"/>
            <p:cNvSpPr/>
            <p:nvPr/>
          </p:nvSpPr>
          <p:spPr>
            <a:xfrm>
              <a:off x="457200" y="63214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sp>
          <p:nvSpPr>
            <p:cNvPr id="22" name="object 22"/>
            <p:cNvSpPr/>
            <p:nvPr/>
          </p:nvSpPr>
          <p:spPr>
            <a:xfrm>
              <a:off x="468307" y="66786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23" name="object 23"/>
            <p:cNvSpPr/>
            <p:nvPr/>
          </p:nvSpPr>
          <p:spPr>
            <a:xfrm>
              <a:off x="457200" y="66770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sp>
          <p:nvSpPr>
            <p:cNvPr id="24" name="object 24"/>
            <p:cNvSpPr/>
            <p:nvPr/>
          </p:nvSpPr>
          <p:spPr>
            <a:xfrm>
              <a:off x="468307" y="70342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25" name="object 25"/>
            <p:cNvSpPr/>
            <p:nvPr/>
          </p:nvSpPr>
          <p:spPr>
            <a:xfrm>
              <a:off x="457200" y="70326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sp>
          <p:nvSpPr>
            <p:cNvPr id="26" name="object 26"/>
            <p:cNvSpPr/>
            <p:nvPr/>
          </p:nvSpPr>
          <p:spPr>
            <a:xfrm>
              <a:off x="468307" y="73898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27" name="object 27"/>
            <p:cNvSpPr/>
            <p:nvPr/>
          </p:nvSpPr>
          <p:spPr>
            <a:xfrm>
              <a:off x="457200" y="73882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sp>
          <p:nvSpPr>
            <p:cNvPr id="28" name="object 28"/>
            <p:cNvSpPr/>
            <p:nvPr/>
          </p:nvSpPr>
          <p:spPr>
            <a:xfrm>
              <a:off x="468307" y="77454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29" name="object 29"/>
            <p:cNvSpPr/>
            <p:nvPr/>
          </p:nvSpPr>
          <p:spPr>
            <a:xfrm>
              <a:off x="457200" y="77438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sp>
          <p:nvSpPr>
            <p:cNvPr id="30" name="object 30"/>
            <p:cNvSpPr/>
            <p:nvPr/>
          </p:nvSpPr>
          <p:spPr>
            <a:xfrm>
              <a:off x="468307" y="81010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31" name="object 31"/>
            <p:cNvSpPr/>
            <p:nvPr/>
          </p:nvSpPr>
          <p:spPr>
            <a:xfrm>
              <a:off x="457200" y="80994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sp>
          <p:nvSpPr>
            <p:cNvPr id="32" name="object 32"/>
            <p:cNvSpPr/>
            <p:nvPr/>
          </p:nvSpPr>
          <p:spPr>
            <a:xfrm>
              <a:off x="468307" y="84566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33" name="object 33"/>
            <p:cNvSpPr/>
            <p:nvPr/>
          </p:nvSpPr>
          <p:spPr>
            <a:xfrm>
              <a:off x="457200" y="8455025"/>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sp>
          <p:nvSpPr>
            <p:cNvPr id="34" name="object 34"/>
            <p:cNvSpPr/>
            <p:nvPr/>
          </p:nvSpPr>
          <p:spPr>
            <a:xfrm>
              <a:off x="468307" y="88122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35" name="object 35"/>
            <p:cNvSpPr/>
            <p:nvPr/>
          </p:nvSpPr>
          <p:spPr>
            <a:xfrm>
              <a:off x="457200" y="8810625"/>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grpSp>
      <p:grpSp>
        <p:nvGrpSpPr>
          <p:cNvPr id="36" name="object 36"/>
          <p:cNvGrpSpPr/>
          <p:nvPr/>
        </p:nvGrpSpPr>
        <p:grpSpPr>
          <a:xfrm>
            <a:off x="457200" y="987425"/>
            <a:ext cx="6858000" cy="3175"/>
            <a:chOff x="457200" y="987425"/>
            <a:chExt cx="6858000" cy="3175"/>
          </a:xfrm>
        </p:grpSpPr>
        <p:sp>
          <p:nvSpPr>
            <p:cNvPr id="37" name="object 37"/>
            <p:cNvSpPr/>
            <p:nvPr/>
          </p:nvSpPr>
          <p:spPr>
            <a:xfrm>
              <a:off x="468307" y="9890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38" name="object 38"/>
            <p:cNvSpPr/>
            <p:nvPr/>
          </p:nvSpPr>
          <p:spPr>
            <a:xfrm>
              <a:off x="457200" y="9874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grpSp>
      <p:grpSp>
        <p:nvGrpSpPr>
          <p:cNvPr id="39" name="object 39"/>
          <p:cNvGrpSpPr/>
          <p:nvPr/>
        </p:nvGrpSpPr>
        <p:grpSpPr>
          <a:xfrm>
            <a:off x="457200" y="1343025"/>
            <a:ext cx="6858000" cy="3175"/>
            <a:chOff x="457200" y="1343025"/>
            <a:chExt cx="6858000" cy="3175"/>
          </a:xfrm>
        </p:grpSpPr>
        <p:sp>
          <p:nvSpPr>
            <p:cNvPr id="40" name="object 40"/>
            <p:cNvSpPr/>
            <p:nvPr/>
          </p:nvSpPr>
          <p:spPr>
            <a:xfrm>
              <a:off x="468307" y="13446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41" name="object 41"/>
            <p:cNvSpPr/>
            <p:nvPr/>
          </p:nvSpPr>
          <p:spPr>
            <a:xfrm>
              <a:off x="457200" y="13430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grpSp>
      <p:grpSp>
        <p:nvGrpSpPr>
          <p:cNvPr id="42" name="object 42"/>
          <p:cNvGrpSpPr/>
          <p:nvPr/>
        </p:nvGrpSpPr>
        <p:grpSpPr>
          <a:xfrm>
            <a:off x="457200" y="1698625"/>
            <a:ext cx="6858000" cy="3175"/>
            <a:chOff x="457200" y="1698625"/>
            <a:chExt cx="6858000" cy="3175"/>
          </a:xfrm>
        </p:grpSpPr>
        <p:sp>
          <p:nvSpPr>
            <p:cNvPr id="43" name="object 43"/>
            <p:cNvSpPr/>
            <p:nvPr/>
          </p:nvSpPr>
          <p:spPr>
            <a:xfrm>
              <a:off x="468307" y="17002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44" name="object 44"/>
            <p:cNvSpPr/>
            <p:nvPr/>
          </p:nvSpPr>
          <p:spPr>
            <a:xfrm>
              <a:off x="457200" y="16986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grpSp>
      <p:grpSp>
        <p:nvGrpSpPr>
          <p:cNvPr id="45" name="object 45"/>
          <p:cNvGrpSpPr/>
          <p:nvPr/>
        </p:nvGrpSpPr>
        <p:grpSpPr>
          <a:xfrm>
            <a:off x="457200" y="2054225"/>
            <a:ext cx="6858000" cy="3175"/>
            <a:chOff x="457200" y="2054225"/>
            <a:chExt cx="6858000" cy="3175"/>
          </a:xfrm>
        </p:grpSpPr>
        <p:sp>
          <p:nvSpPr>
            <p:cNvPr id="46" name="object 46"/>
            <p:cNvSpPr/>
            <p:nvPr/>
          </p:nvSpPr>
          <p:spPr>
            <a:xfrm>
              <a:off x="468307" y="20558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47" name="object 47"/>
            <p:cNvSpPr/>
            <p:nvPr/>
          </p:nvSpPr>
          <p:spPr>
            <a:xfrm>
              <a:off x="457200" y="20542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grpSp>
      <p:grpSp>
        <p:nvGrpSpPr>
          <p:cNvPr id="48" name="object 48"/>
          <p:cNvGrpSpPr/>
          <p:nvPr/>
        </p:nvGrpSpPr>
        <p:grpSpPr>
          <a:xfrm>
            <a:off x="457200" y="2409825"/>
            <a:ext cx="6858000" cy="3175"/>
            <a:chOff x="457200" y="2409825"/>
            <a:chExt cx="6858000" cy="3175"/>
          </a:xfrm>
        </p:grpSpPr>
        <p:sp>
          <p:nvSpPr>
            <p:cNvPr id="49" name="object 49"/>
            <p:cNvSpPr/>
            <p:nvPr/>
          </p:nvSpPr>
          <p:spPr>
            <a:xfrm>
              <a:off x="468307" y="24114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50" name="object 50"/>
            <p:cNvSpPr/>
            <p:nvPr/>
          </p:nvSpPr>
          <p:spPr>
            <a:xfrm>
              <a:off x="457200" y="24098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grpSp>
      <p:grpSp>
        <p:nvGrpSpPr>
          <p:cNvPr id="51" name="object 51"/>
          <p:cNvGrpSpPr/>
          <p:nvPr/>
        </p:nvGrpSpPr>
        <p:grpSpPr>
          <a:xfrm>
            <a:off x="457200" y="2765425"/>
            <a:ext cx="6858000" cy="3175"/>
            <a:chOff x="457200" y="2765425"/>
            <a:chExt cx="6858000" cy="3175"/>
          </a:xfrm>
        </p:grpSpPr>
        <p:sp>
          <p:nvSpPr>
            <p:cNvPr id="52" name="object 52"/>
            <p:cNvSpPr/>
            <p:nvPr/>
          </p:nvSpPr>
          <p:spPr>
            <a:xfrm>
              <a:off x="468307" y="27670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53" name="object 53"/>
            <p:cNvSpPr/>
            <p:nvPr/>
          </p:nvSpPr>
          <p:spPr>
            <a:xfrm>
              <a:off x="457200" y="27654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grpSp>
      <p:grpSp>
        <p:nvGrpSpPr>
          <p:cNvPr id="54" name="object 54"/>
          <p:cNvGrpSpPr/>
          <p:nvPr/>
        </p:nvGrpSpPr>
        <p:grpSpPr>
          <a:xfrm>
            <a:off x="457200" y="3121025"/>
            <a:ext cx="6858000" cy="3175"/>
            <a:chOff x="457200" y="3121025"/>
            <a:chExt cx="6858000" cy="3175"/>
          </a:xfrm>
        </p:grpSpPr>
        <p:sp>
          <p:nvSpPr>
            <p:cNvPr id="55" name="object 55"/>
            <p:cNvSpPr/>
            <p:nvPr/>
          </p:nvSpPr>
          <p:spPr>
            <a:xfrm>
              <a:off x="468307" y="31226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56" name="object 56"/>
            <p:cNvSpPr/>
            <p:nvPr/>
          </p:nvSpPr>
          <p:spPr>
            <a:xfrm>
              <a:off x="457200" y="31210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grpSp>
      <p:grpSp>
        <p:nvGrpSpPr>
          <p:cNvPr id="57" name="object 57"/>
          <p:cNvGrpSpPr/>
          <p:nvPr/>
        </p:nvGrpSpPr>
        <p:grpSpPr>
          <a:xfrm>
            <a:off x="457200" y="3476625"/>
            <a:ext cx="6858000" cy="3175"/>
            <a:chOff x="457200" y="3476625"/>
            <a:chExt cx="6858000" cy="3175"/>
          </a:xfrm>
        </p:grpSpPr>
        <p:sp>
          <p:nvSpPr>
            <p:cNvPr id="58" name="object 58"/>
            <p:cNvSpPr/>
            <p:nvPr/>
          </p:nvSpPr>
          <p:spPr>
            <a:xfrm>
              <a:off x="468307" y="34782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59" name="object 59"/>
            <p:cNvSpPr/>
            <p:nvPr/>
          </p:nvSpPr>
          <p:spPr>
            <a:xfrm>
              <a:off x="457200" y="34766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grpSp>
      <p:grpSp>
        <p:nvGrpSpPr>
          <p:cNvPr id="60" name="object 60"/>
          <p:cNvGrpSpPr/>
          <p:nvPr/>
        </p:nvGrpSpPr>
        <p:grpSpPr>
          <a:xfrm>
            <a:off x="457200" y="3832225"/>
            <a:ext cx="6858000" cy="3175"/>
            <a:chOff x="457200" y="3832225"/>
            <a:chExt cx="6858000" cy="3175"/>
          </a:xfrm>
        </p:grpSpPr>
        <p:sp>
          <p:nvSpPr>
            <p:cNvPr id="61" name="object 61"/>
            <p:cNvSpPr/>
            <p:nvPr/>
          </p:nvSpPr>
          <p:spPr>
            <a:xfrm>
              <a:off x="468307" y="38338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62" name="object 62"/>
            <p:cNvSpPr/>
            <p:nvPr/>
          </p:nvSpPr>
          <p:spPr>
            <a:xfrm>
              <a:off x="457200" y="38322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grpSp>
      <p:sp>
        <p:nvSpPr>
          <p:cNvPr id="64" name="object 64"/>
          <p:cNvSpPr txBox="1">
            <a:spLocks noGrp="1"/>
          </p:cNvSpPr>
          <p:nvPr>
            <p:ph type="ftr" sz="quarter" idx="5"/>
          </p:nvPr>
        </p:nvSpPr>
        <p:spPr>
          <a:xfrm>
            <a:off x="770270" y="9446145"/>
            <a:ext cx="1062989" cy="170179"/>
          </a:xfrm>
          <a:prstGeom prst="rect">
            <a:avLst/>
          </a:prstGeom>
        </p:spPr>
        <p:txBody>
          <a:bodyPr vert="horz" wrap="square" lIns="0" tIns="4445" rIns="0" bIns="0" rtlCol="0">
            <a:spAutoFit/>
          </a:bodyPr>
          <a:lstStyle/>
          <a:p>
            <a:pPr marL="12700">
              <a:lnSpc>
                <a:spcPct val="100000"/>
              </a:lnSpc>
              <a:spcBef>
                <a:spcPts val="35"/>
              </a:spcBef>
            </a:pPr>
            <a:r>
              <a:rPr dirty="0"/>
              <a:t>BELLAGIO</a:t>
            </a:r>
            <a:r>
              <a:rPr spc="5" dirty="0"/>
              <a:t> </a:t>
            </a:r>
            <a:r>
              <a:rPr spc="-10" dirty="0"/>
              <a:t>CENTER</a:t>
            </a:r>
          </a:p>
        </p:txBody>
      </p:sp>
      <p:sp>
        <p:nvSpPr>
          <p:cNvPr id="69" name="Oval 68">
            <a:extLst>
              <a:ext uri="{FF2B5EF4-FFF2-40B4-BE49-F238E27FC236}">
                <a16:creationId xmlns:a16="http://schemas.microsoft.com/office/drawing/2014/main" id="{953E85E3-38A0-6EC2-4294-4B93B507CCBA}"/>
              </a:ext>
            </a:extLst>
          </p:cNvPr>
          <p:cNvSpPr/>
          <p:nvPr/>
        </p:nvSpPr>
        <p:spPr>
          <a:xfrm>
            <a:off x="7200264" y="9199232"/>
            <a:ext cx="192999" cy="1929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22">
            <a:extLst>
              <a:ext uri="{FF2B5EF4-FFF2-40B4-BE49-F238E27FC236}">
                <a16:creationId xmlns:a16="http://schemas.microsoft.com/office/drawing/2014/main" id="{50A17085-3865-92F5-5CDE-D4F12AD8BBDF}"/>
              </a:ext>
            </a:extLst>
          </p:cNvPr>
          <p:cNvSpPr txBox="1">
            <a:spLocks/>
          </p:cNvSpPr>
          <p:nvPr/>
        </p:nvSpPr>
        <p:spPr>
          <a:xfrm>
            <a:off x="7193279" y="9210641"/>
            <a:ext cx="192999" cy="142988"/>
          </a:xfrm>
          <a:prstGeom prst="rect">
            <a:avLst/>
          </a:prstGeom>
        </p:spPr>
        <p:txBody>
          <a:bodyPr vert="horz" wrap="square" lIns="0" tIns="4445" rIns="0" bIns="0" rtlCol="0">
            <a:spAutoFit/>
          </a:bodyPr>
          <a:lstStyle>
            <a:defPPr>
              <a:defRPr kern="0"/>
            </a:defPPr>
            <a:lvl1pPr>
              <a:defRPr sz="900" b="1" i="0">
                <a:solidFill>
                  <a:schemeClr val="bg1"/>
                </a:solidFill>
                <a:latin typeface="Moderat"/>
                <a:cs typeface="Moderat"/>
              </a:defRPr>
            </a:lvl1pPr>
          </a:lstStyle>
          <a:p>
            <a:pPr marL="38100">
              <a:spcBef>
                <a:spcPts val="35"/>
              </a:spcBef>
            </a:pPr>
            <a:r>
              <a:rPr lang="en-US" dirty="0"/>
              <a:t>17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0" y="354012"/>
            <a:ext cx="946785" cy="406400"/>
          </a:xfrm>
          <a:prstGeom prst="rect">
            <a:avLst/>
          </a:prstGeom>
        </p:spPr>
        <p:txBody>
          <a:bodyPr vert="horz" wrap="square" lIns="0" tIns="12700" rIns="0" bIns="0" rtlCol="0">
            <a:spAutoFit/>
          </a:bodyPr>
          <a:lstStyle/>
          <a:p>
            <a:pPr marL="12700">
              <a:lnSpc>
                <a:spcPct val="100000"/>
              </a:lnSpc>
              <a:spcBef>
                <a:spcPts val="100"/>
              </a:spcBef>
            </a:pPr>
            <a:r>
              <a:rPr sz="2500" b="1" spc="-10" dirty="0">
                <a:solidFill>
                  <a:srgbClr val="008BA8"/>
                </a:solidFill>
                <a:latin typeface="Arial" panose="020B0604020202020204" pitchFamily="34" charset="0"/>
                <a:cs typeface="Arial" panose="020B0604020202020204" pitchFamily="34" charset="0"/>
              </a:rPr>
              <a:t>Notes</a:t>
            </a:r>
            <a:endParaRPr sz="2500" dirty="0">
              <a:latin typeface="Arial" panose="020B0604020202020204" pitchFamily="34" charset="0"/>
              <a:cs typeface="Arial" panose="020B0604020202020204" pitchFamily="34" charset="0"/>
            </a:endParaRPr>
          </a:p>
        </p:txBody>
      </p:sp>
      <p:pic>
        <p:nvPicPr>
          <p:cNvPr id="3" name="object 3"/>
          <p:cNvPicPr/>
          <p:nvPr/>
        </p:nvPicPr>
        <p:blipFill>
          <a:blip r:embed="rId2" cstate="print"/>
          <a:stretch>
            <a:fillRect/>
          </a:stretch>
        </p:blipFill>
        <p:spPr>
          <a:xfrm>
            <a:off x="457200" y="9402394"/>
            <a:ext cx="211213" cy="227380"/>
          </a:xfrm>
          <a:prstGeom prst="rect">
            <a:avLst/>
          </a:prstGeom>
        </p:spPr>
      </p:pic>
      <p:grpSp>
        <p:nvGrpSpPr>
          <p:cNvPr id="4" name="object 4"/>
          <p:cNvGrpSpPr/>
          <p:nvPr/>
        </p:nvGrpSpPr>
        <p:grpSpPr>
          <a:xfrm>
            <a:off x="457200" y="228600"/>
            <a:ext cx="7315200" cy="9829800"/>
            <a:chOff x="457200" y="228600"/>
            <a:chExt cx="7315200" cy="9829800"/>
          </a:xfrm>
        </p:grpSpPr>
        <p:sp>
          <p:nvSpPr>
            <p:cNvPr id="5" name="object 5"/>
            <p:cNvSpPr/>
            <p:nvPr/>
          </p:nvSpPr>
          <p:spPr>
            <a:xfrm>
              <a:off x="4914900" y="228600"/>
              <a:ext cx="2857500" cy="9829800"/>
            </a:xfrm>
            <a:custGeom>
              <a:avLst/>
              <a:gdLst/>
              <a:ahLst/>
              <a:cxnLst/>
              <a:rect l="l" t="t" r="r" b="b"/>
              <a:pathLst>
                <a:path w="2857500" h="9829800">
                  <a:moveTo>
                    <a:pt x="2857500" y="0"/>
                  </a:moveTo>
                  <a:lnTo>
                    <a:pt x="2820376" y="25400"/>
                  </a:lnTo>
                  <a:lnTo>
                    <a:pt x="2781768" y="38100"/>
                  </a:lnTo>
                  <a:lnTo>
                    <a:pt x="2629324" y="139700"/>
                  </a:lnTo>
                  <a:lnTo>
                    <a:pt x="2443356" y="266700"/>
                  </a:lnTo>
                  <a:lnTo>
                    <a:pt x="2298371" y="368300"/>
                  </a:lnTo>
                  <a:lnTo>
                    <a:pt x="2262663" y="406400"/>
                  </a:lnTo>
                  <a:lnTo>
                    <a:pt x="2122035" y="508000"/>
                  </a:lnTo>
                  <a:lnTo>
                    <a:pt x="2087436" y="546100"/>
                  </a:lnTo>
                  <a:lnTo>
                    <a:pt x="2018918" y="596900"/>
                  </a:lnTo>
                  <a:lnTo>
                    <a:pt x="1985002" y="635000"/>
                  </a:lnTo>
                  <a:lnTo>
                    <a:pt x="1917864" y="685800"/>
                  </a:lnTo>
                  <a:lnTo>
                    <a:pt x="1884645" y="723900"/>
                  </a:lnTo>
                  <a:lnTo>
                    <a:pt x="1851662" y="749300"/>
                  </a:lnTo>
                  <a:lnTo>
                    <a:pt x="1818915" y="787400"/>
                  </a:lnTo>
                  <a:lnTo>
                    <a:pt x="1754138" y="838200"/>
                  </a:lnTo>
                  <a:lnTo>
                    <a:pt x="1722111" y="876300"/>
                  </a:lnTo>
                  <a:lnTo>
                    <a:pt x="1690327" y="901700"/>
                  </a:lnTo>
                  <a:lnTo>
                    <a:pt x="1627494" y="977900"/>
                  </a:lnTo>
                  <a:lnTo>
                    <a:pt x="1596448" y="1003300"/>
                  </a:lnTo>
                  <a:lnTo>
                    <a:pt x="1565651" y="1041400"/>
                  </a:lnTo>
                  <a:lnTo>
                    <a:pt x="1535105" y="1066800"/>
                  </a:lnTo>
                  <a:lnTo>
                    <a:pt x="1504811" y="1104900"/>
                  </a:lnTo>
                  <a:lnTo>
                    <a:pt x="1474770" y="1143000"/>
                  </a:lnTo>
                  <a:lnTo>
                    <a:pt x="1444985" y="1168400"/>
                  </a:lnTo>
                  <a:lnTo>
                    <a:pt x="1415456" y="1206500"/>
                  </a:lnTo>
                  <a:lnTo>
                    <a:pt x="1386185" y="1244600"/>
                  </a:lnTo>
                  <a:lnTo>
                    <a:pt x="1357174" y="1270000"/>
                  </a:lnTo>
                  <a:lnTo>
                    <a:pt x="1328424" y="1308100"/>
                  </a:lnTo>
                  <a:lnTo>
                    <a:pt x="1299937" y="1346200"/>
                  </a:lnTo>
                  <a:lnTo>
                    <a:pt x="1271715" y="1371600"/>
                  </a:lnTo>
                  <a:lnTo>
                    <a:pt x="1243758" y="1409700"/>
                  </a:lnTo>
                  <a:lnTo>
                    <a:pt x="1216068" y="1447800"/>
                  </a:lnTo>
                  <a:lnTo>
                    <a:pt x="1188647" y="1485900"/>
                  </a:lnTo>
                  <a:lnTo>
                    <a:pt x="1161497" y="1524000"/>
                  </a:lnTo>
                  <a:lnTo>
                    <a:pt x="1134618" y="1562100"/>
                  </a:lnTo>
                  <a:lnTo>
                    <a:pt x="1108013" y="1587500"/>
                  </a:lnTo>
                  <a:lnTo>
                    <a:pt x="1081683" y="1625600"/>
                  </a:lnTo>
                  <a:lnTo>
                    <a:pt x="1055629" y="1663700"/>
                  </a:lnTo>
                  <a:lnTo>
                    <a:pt x="1029853" y="1701800"/>
                  </a:lnTo>
                  <a:lnTo>
                    <a:pt x="1004357" y="1739900"/>
                  </a:lnTo>
                  <a:lnTo>
                    <a:pt x="979142" y="1778000"/>
                  </a:lnTo>
                  <a:lnTo>
                    <a:pt x="954209" y="1816100"/>
                  </a:lnTo>
                  <a:lnTo>
                    <a:pt x="929560" y="1854200"/>
                  </a:lnTo>
                  <a:lnTo>
                    <a:pt x="905197" y="1892300"/>
                  </a:lnTo>
                  <a:lnTo>
                    <a:pt x="881121" y="1930400"/>
                  </a:lnTo>
                  <a:lnTo>
                    <a:pt x="857333" y="1968500"/>
                  </a:lnTo>
                  <a:lnTo>
                    <a:pt x="833836" y="2006600"/>
                  </a:lnTo>
                  <a:lnTo>
                    <a:pt x="810631" y="2044700"/>
                  </a:lnTo>
                  <a:lnTo>
                    <a:pt x="787718" y="2082800"/>
                  </a:lnTo>
                  <a:lnTo>
                    <a:pt x="765100" y="2120900"/>
                  </a:lnTo>
                  <a:lnTo>
                    <a:pt x="742779" y="2159000"/>
                  </a:lnTo>
                  <a:lnTo>
                    <a:pt x="720755" y="2197100"/>
                  </a:lnTo>
                  <a:lnTo>
                    <a:pt x="699031" y="2247900"/>
                  </a:lnTo>
                  <a:lnTo>
                    <a:pt x="677607" y="2286000"/>
                  </a:lnTo>
                  <a:lnTo>
                    <a:pt x="656485" y="2324100"/>
                  </a:lnTo>
                  <a:lnTo>
                    <a:pt x="635668" y="2362200"/>
                  </a:lnTo>
                  <a:lnTo>
                    <a:pt x="615156" y="2400300"/>
                  </a:lnTo>
                  <a:lnTo>
                    <a:pt x="594950" y="2438400"/>
                  </a:lnTo>
                  <a:lnTo>
                    <a:pt x="575053" y="2489200"/>
                  </a:lnTo>
                  <a:lnTo>
                    <a:pt x="555467" y="2527300"/>
                  </a:lnTo>
                  <a:lnTo>
                    <a:pt x="536191" y="2565400"/>
                  </a:lnTo>
                  <a:lnTo>
                    <a:pt x="517228" y="2603500"/>
                  </a:lnTo>
                  <a:lnTo>
                    <a:pt x="498580" y="2654300"/>
                  </a:lnTo>
                  <a:lnTo>
                    <a:pt x="480248" y="2692400"/>
                  </a:lnTo>
                  <a:lnTo>
                    <a:pt x="462234" y="2730500"/>
                  </a:lnTo>
                  <a:lnTo>
                    <a:pt x="444538" y="2768600"/>
                  </a:lnTo>
                  <a:lnTo>
                    <a:pt x="427163" y="2819400"/>
                  </a:lnTo>
                  <a:lnTo>
                    <a:pt x="410111" y="2857500"/>
                  </a:lnTo>
                  <a:lnTo>
                    <a:pt x="393381" y="2908300"/>
                  </a:lnTo>
                  <a:lnTo>
                    <a:pt x="376977" y="2946400"/>
                  </a:lnTo>
                  <a:lnTo>
                    <a:pt x="360900" y="2984500"/>
                  </a:lnTo>
                  <a:lnTo>
                    <a:pt x="345151" y="3035300"/>
                  </a:lnTo>
                  <a:lnTo>
                    <a:pt x="329732" y="3073400"/>
                  </a:lnTo>
                  <a:lnTo>
                    <a:pt x="314643" y="3111500"/>
                  </a:lnTo>
                  <a:lnTo>
                    <a:pt x="299888" y="3162300"/>
                  </a:lnTo>
                  <a:lnTo>
                    <a:pt x="285467" y="3200400"/>
                  </a:lnTo>
                  <a:lnTo>
                    <a:pt x="271381" y="3251200"/>
                  </a:lnTo>
                  <a:lnTo>
                    <a:pt x="257633" y="3289300"/>
                  </a:lnTo>
                  <a:lnTo>
                    <a:pt x="244224" y="3340100"/>
                  </a:lnTo>
                  <a:lnTo>
                    <a:pt x="231155" y="3378200"/>
                  </a:lnTo>
                  <a:lnTo>
                    <a:pt x="218428" y="3429000"/>
                  </a:lnTo>
                  <a:lnTo>
                    <a:pt x="206045" y="3467100"/>
                  </a:lnTo>
                  <a:lnTo>
                    <a:pt x="194006" y="3517900"/>
                  </a:lnTo>
                  <a:lnTo>
                    <a:pt x="182314" y="3556000"/>
                  </a:lnTo>
                  <a:lnTo>
                    <a:pt x="170970" y="3606800"/>
                  </a:lnTo>
                  <a:lnTo>
                    <a:pt x="159975" y="3644900"/>
                  </a:lnTo>
                  <a:lnTo>
                    <a:pt x="149331" y="3695700"/>
                  </a:lnTo>
                  <a:lnTo>
                    <a:pt x="139040" y="3733800"/>
                  </a:lnTo>
                  <a:lnTo>
                    <a:pt x="129103" y="3784600"/>
                  </a:lnTo>
                  <a:lnTo>
                    <a:pt x="119521" y="3835400"/>
                  </a:lnTo>
                  <a:lnTo>
                    <a:pt x="110297" y="3873500"/>
                  </a:lnTo>
                  <a:lnTo>
                    <a:pt x="101431" y="3924300"/>
                  </a:lnTo>
                  <a:lnTo>
                    <a:pt x="92926" y="3975100"/>
                  </a:lnTo>
                  <a:lnTo>
                    <a:pt x="84782" y="4013200"/>
                  </a:lnTo>
                  <a:lnTo>
                    <a:pt x="77001" y="4064000"/>
                  </a:lnTo>
                  <a:lnTo>
                    <a:pt x="69585" y="4102100"/>
                  </a:lnTo>
                  <a:lnTo>
                    <a:pt x="62535" y="4152900"/>
                  </a:lnTo>
                  <a:lnTo>
                    <a:pt x="55853" y="4203700"/>
                  </a:lnTo>
                  <a:lnTo>
                    <a:pt x="49540" y="4241800"/>
                  </a:lnTo>
                  <a:lnTo>
                    <a:pt x="43598" y="4292600"/>
                  </a:lnTo>
                  <a:lnTo>
                    <a:pt x="38028" y="4343400"/>
                  </a:lnTo>
                  <a:lnTo>
                    <a:pt x="32833" y="4394200"/>
                  </a:lnTo>
                  <a:lnTo>
                    <a:pt x="28012" y="4432300"/>
                  </a:lnTo>
                  <a:lnTo>
                    <a:pt x="23569" y="4483100"/>
                  </a:lnTo>
                  <a:lnTo>
                    <a:pt x="19503" y="4533900"/>
                  </a:lnTo>
                  <a:lnTo>
                    <a:pt x="15818" y="4572000"/>
                  </a:lnTo>
                  <a:lnTo>
                    <a:pt x="12515" y="4622800"/>
                  </a:lnTo>
                  <a:lnTo>
                    <a:pt x="9594" y="4673600"/>
                  </a:lnTo>
                  <a:lnTo>
                    <a:pt x="7057" y="4724400"/>
                  </a:lnTo>
                  <a:lnTo>
                    <a:pt x="4907" y="4775200"/>
                  </a:lnTo>
                  <a:lnTo>
                    <a:pt x="3144" y="4813300"/>
                  </a:lnTo>
                  <a:lnTo>
                    <a:pt x="1771" y="4864100"/>
                  </a:lnTo>
                  <a:lnTo>
                    <a:pt x="788" y="4914900"/>
                  </a:lnTo>
                  <a:lnTo>
                    <a:pt x="197" y="4965700"/>
                  </a:lnTo>
                  <a:lnTo>
                    <a:pt x="0" y="5016500"/>
                  </a:lnTo>
                  <a:lnTo>
                    <a:pt x="197" y="5054600"/>
                  </a:lnTo>
                  <a:lnTo>
                    <a:pt x="788" y="5105400"/>
                  </a:lnTo>
                  <a:lnTo>
                    <a:pt x="1771" y="5156200"/>
                  </a:lnTo>
                  <a:lnTo>
                    <a:pt x="3144" y="5207000"/>
                  </a:lnTo>
                  <a:lnTo>
                    <a:pt x="4907" y="5257800"/>
                  </a:lnTo>
                  <a:lnTo>
                    <a:pt x="7057" y="5295900"/>
                  </a:lnTo>
                  <a:lnTo>
                    <a:pt x="9594" y="5346700"/>
                  </a:lnTo>
                  <a:lnTo>
                    <a:pt x="12515" y="5397500"/>
                  </a:lnTo>
                  <a:lnTo>
                    <a:pt x="15818" y="5448300"/>
                  </a:lnTo>
                  <a:lnTo>
                    <a:pt x="19503" y="5486400"/>
                  </a:lnTo>
                  <a:lnTo>
                    <a:pt x="23569" y="5537200"/>
                  </a:lnTo>
                  <a:lnTo>
                    <a:pt x="28012" y="5588000"/>
                  </a:lnTo>
                  <a:lnTo>
                    <a:pt x="32833" y="5638800"/>
                  </a:lnTo>
                  <a:lnTo>
                    <a:pt x="38028" y="5676900"/>
                  </a:lnTo>
                  <a:lnTo>
                    <a:pt x="43598" y="5727700"/>
                  </a:lnTo>
                  <a:lnTo>
                    <a:pt x="49540" y="5778500"/>
                  </a:lnTo>
                  <a:lnTo>
                    <a:pt x="55853" y="5816600"/>
                  </a:lnTo>
                  <a:lnTo>
                    <a:pt x="62535" y="5867400"/>
                  </a:lnTo>
                  <a:lnTo>
                    <a:pt x="69585" y="5918200"/>
                  </a:lnTo>
                  <a:lnTo>
                    <a:pt x="77001" y="5956300"/>
                  </a:lnTo>
                  <a:lnTo>
                    <a:pt x="84782" y="6007100"/>
                  </a:lnTo>
                  <a:lnTo>
                    <a:pt x="92926" y="6057900"/>
                  </a:lnTo>
                  <a:lnTo>
                    <a:pt x="101431" y="6096000"/>
                  </a:lnTo>
                  <a:lnTo>
                    <a:pt x="110297" y="6146800"/>
                  </a:lnTo>
                  <a:lnTo>
                    <a:pt x="119521" y="6184900"/>
                  </a:lnTo>
                  <a:lnTo>
                    <a:pt x="129103" y="6235700"/>
                  </a:lnTo>
                  <a:lnTo>
                    <a:pt x="139040" y="6286500"/>
                  </a:lnTo>
                  <a:lnTo>
                    <a:pt x="149331" y="6324600"/>
                  </a:lnTo>
                  <a:lnTo>
                    <a:pt x="159975" y="6375400"/>
                  </a:lnTo>
                  <a:lnTo>
                    <a:pt x="170970" y="6413500"/>
                  </a:lnTo>
                  <a:lnTo>
                    <a:pt x="182314" y="6464300"/>
                  </a:lnTo>
                  <a:lnTo>
                    <a:pt x="194006" y="6502400"/>
                  </a:lnTo>
                  <a:lnTo>
                    <a:pt x="206045" y="6553200"/>
                  </a:lnTo>
                  <a:lnTo>
                    <a:pt x="218428" y="6591300"/>
                  </a:lnTo>
                  <a:lnTo>
                    <a:pt x="231155" y="6642100"/>
                  </a:lnTo>
                  <a:lnTo>
                    <a:pt x="244224" y="6680200"/>
                  </a:lnTo>
                  <a:lnTo>
                    <a:pt x="257633" y="6731000"/>
                  </a:lnTo>
                  <a:lnTo>
                    <a:pt x="271381" y="6769100"/>
                  </a:lnTo>
                  <a:lnTo>
                    <a:pt x="285467" y="6819900"/>
                  </a:lnTo>
                  <a:lnTo>
                    <a:pt x="299888" y="6858000"/>
                  </a:lnTo>
                  <a:lnTo>
                    <a:pt x="314643" y="6908800"/>
                  </a:lnTo>
                  <a:lnTo>
                    <a:pt x="329732" y="6946900"/>
                  </a:lnTo>
                  <a:lnTo>
                    <a:pt x="345151" y="6985000"/>
                  </a:lnTo>
                  <a:lnTo>
                    <a:pt x="360900" y="7035800"/>
                  </a:lnTo>
                  <a:lnTo>
                    <a:pt x="376977" y="7073900"/>
                  </a:lnTo>
                  <a:lnTo>
                    <a:pt x="393381" y="7124700"/>
                  </a:lnTo>
                  <a:lnTo>
                    <a:pt x="410111" y="7162800"/>
                  </a:lnTo>
                  <a:lnTo>
                    <a:pt x="427163" y="7200900"/>
                  </a:lnTo>
                  <a:lnTo>
                    <a:pt x="444538" y="7251700"/>
                  </a:lnTo>
                  <a:lnTo>
                    <a:pt x="462234" y="7289800"/>
                  </a:lnTo>
                  <a:lnTo>
                    <a:pt x="480248" y="7327900"/>
                  </a:lnTo>
                  <a:lnTo>
                    <a:pt x="498580" y="7378700"/>
                  </a:lnTo>
                  <a:lnTo>
                    <a:pt x="517228" y="7416800"/>
                  </a:lnTo>
                  <a:lnTo>
                    <a:pt x="536191" y="7454900"/>
                  </a:lnTo>
                  <a:lnTo>
                    <a:pt x="555467" y="7493000"/>
                  </a:lnTo>
                  <a:lnTo>
                    <a:pt x="575053" y="7543800"/>
                  </a:lnTo>
                  <a:lnTo>
                    <a:pt x="594950" y="7581900"/>
                  </a:lnTo>
                  <a:lnTo>
                    <a:pt x="615156" y="7620000"/>
                  </a:lnTo>
                  <a:lnTo>
                    <a:pt x="635668" y="7658100"/>
                  </a:lnTo>
                  <a:lnTo>
                    <a:pt x="656485" y="7696200"/>
                  </a:lnTo>
                  <a:lnTo>
                    <a:pt x="677607" y="7734300"/>
                  </a:lnTo>
                  <a:lnTo>
                    <a:pt x="699031" y="7785100"/>
                  </a:lnTo>
                  <a:lnTo>
                    <a:pt x="720755" y="7823200"/>
                  </a:lnTo>
                  <a:lnTo>
                    <a:pt x="742779" y="7861300"/>
                  </a:lnTo>
                  <a:lnTo>
                    <a:pt x="765100" y="7899400"/>
                  </a:lnTo>
                  <a:lnTo>
                    <a:pt x="787718" y="7937500"/>
                  </a:lnTo>
                  <a:lnTo>
                    <a:pt x="810631" y="7975600"/>
                  </a:lnTo>
                  <a:lnTo>
                    <a:pt x="833836" y="8013700"/>
                  </a:lnTo>
                  <a:lnTo>
                    <a:pt x="857333" y="8051800"/>
                  </a:lnTo>
                  <a:lnTo>
                    <a:pt x="881121" y="8089900"/>
                  </a:lnTo>
                  <a:lnTo>
                    <a:pt x="905197" y="8128000"/>
                  </a:lnTo>
                  <a:lnTo>
                    <a:pt x="929560" y="8166100"/>
                  </a:lnTo>
                  <a:lnTo>
                    <a:pt x="954209" y="8204200"/>
                  </a:lnTo>
                  <a:lnTo>
                    <a:pt x="979142" y="8242300"/>
                  </a:lnTo>
                  <a:lnTo>
                    <a:pt x="1004357" y="8280400"/>
                  </a:lnTo>
                  <a:lnTo>
                    <a:pt x="1029853" y="8318500"/>
                  </a:lnTo>
                  <a:lnTo>
                    <a:pt x="1055629" y="8356600"/>
                  </a:lnTo>
                  <a:lnTo>
                    <a:pt x="1081683" y="8394700"/>
                  </a:lnTo>
                  <a:lnTo>
                    <a:pt x="1108013" y="8432800"/>
                  </a:lnTo>
                  <a:lnTo>
                    <a:pt x="1134618" y="8470900"/>
                  </a:lnTo>
                  <a:lnTo>
                    <a:pt x="1161497" y="8496300"/>
                  </a:lnTo>
                  <a:lnTo>
                    <a:pt x="1188647" y="8534400"/>
                  </a:lnTo>
                  <a:lnTo>
                    <a:pt x="1216068" y="8572500"/>
                  </a:lnTo>
                  <a:lnTo>
                    <a:pt x="1243758" y="8610600"/>
                  </a:lnTo>
                  <a:lnTo>
                    <a:pt x="1271715" y="8648700"/>
                  </a:lnTo>
                  <a:lnTo>
                    <a:pt x="1299937" y="8674100"/>
                  </a:lnTo>
                  <a:lnTo>
                    <a:pt x="1328424" y="8712200"/>
                  </a:lnTo>
                  <a:lnTo>
                    <a:pt x="1357174" y="8750300"/>
                  </a:lnTo>
                  <a:lnTo>
                    <a:pt x="1386185" y="8788400"/>
                  </a:lnTo>
                  <a:lnTo>
                    <a:pt x="1415456" y="8813800"/>
                  </a:lnTo>
                  <a:lnTo>
                    <a:pt x="1444985" y="8851900"/>
                  </a:lnTo>
                  <a:lnTo>
                    <a:pt x="1474770" y="8890000"/>
                  </a:lnTo>
                  <a:lnTo>
                    <a:pt x="1504811" y="8915400"/>
                  </a:lnTo>
                  <a:lnTo>
                    <a:pt x="1535105" y="8953500"/>
                  </a:lnTo>
                  <a:lnTo>
                    <a:pt x="1565651" y="8978900"/>
                  </a:lnTo>
                  <a:lnTo>
                    <a:pt x="1627494" y="9055100"/>
                  </a:lnTo>
                  <a:lnTo>
                    <a:pt x="1658788" y="9080500"/>
                  </a:lnTo>
                  <a:lnTo>
                    <a:pt x="1690327" y="9118600"/>
                  </a:lnTo>
                  <a:lnTo>
                    <a:pt x="1722111" y="9144000"/>
                  </a:lnTo>
                  <a:lnTo>
                    <a:pt x="1754138" y="9182100"/>
                  </a:lnTo>
                  <a:lnTo>
                    <a:pt x="1786407" y="9207500"/>
                  </a:lnTo>
                  <a:lnTo>
                    <a:pt x="1818915" y="9245600"/>
                  </a:lnTo>
                  <a:lnTo>
                    <a:pt x="1884645" y="9296400"/>
                  </a:lnTo>
                  <a:lnTo>
                    <a:pt x="1917864" y="9334500"/>
                  </a:lnTo>
                  <a:lnTo>
                    <a:pt x="1985002" y="9385300"/>
                  </a:lnTo>
                  <a:lnTo>
                    <a:pt x="2018918" y="9423400"/>
                  </a:lnTo>
                  <a:lnTo>
                    <a:pt x="2087436" y="9474200"/>
                  </a:lnTo>
                  <a:lnTo>
                    <a:pt x="2122035" y="9512300"/>
                  </a:lnTo>
                  <a:lnTo>
                    <a:pt x="2262663" y="9613900"/>
                  </a:lnTo>
                  <a:lnTo>
                    <a:pt x="2298371" y="9652000"/>
                  </a:lnTo>
                  <a:lnTo>
                    <a:pt x="2370435" y="9702800"/>
                  </a:lnTo>
                  <a:lnTo>
                    <a:pt x="2554316" y="9829800"/>
                  </a:lnTo>
                  <a:lnTo>
                    <a:pt x="2857500" y="9829800"/>
                  </a:lnTo>
                  <a:lnTo>
                    <a:pt x="2857500" y="0"/>
                  </a:lnTo>
                  <a:close/>
                </a:path>
              </a:pathLst>
            </a:custGeom>
            <a:solidFill>
              <a:srgbClr val="CEE2E8"/>
            </a:solidFill>
          </p:spPr>
          <p:txBody>
            <a:bodyPr wrap="square" lIns="0" tIns="0" rIns="0" bIns="0" rtlCol="0"/>
            <a:lstStyle/>
            <a:p>
              <a:endParaRPr/>
            </a:p>
          </p:txBody>
        </p:sp>
        <p:sp>
          <p:nvSpPr>
            <p:cNvPr id="7" name="object 7"/>
            <p:cNvSpPr/>
            <p:nvPr/>
          </p:nvSpPr>
          <p:spPr>
            <a:xfrm flipV="1">
              <a:off x="457200" y="9264793"/>
              <a:ext cx="6769774" cy="45719"/>
            </a:xfrm>
            <a:custGeom>
              <a:avLst/>
              <a:gdLst/>
              <a:ahLst/>
              <a:cxnLst/>
              <a:rect l="l" t="t" r="r" b="b"/>
              <a:pathLst>
                <a:path w="6669405">
                  <a:moveTo>
                    <a:pt x="0" y="0"/>
                  </a:moveTo>
                  <a:lnTo>
                    <a:pt x="6669024" y="0"/>
                  </a:lnTo>
                </a:path>
              </a:pathLst>
            </a:custGeom>
            <a:ln w="3175">
              <a:solidFill>
                <a:srgbClr val="000000"/>
              </a:solidFill>
            </a:ln>
          </p:spPr>
          <p:txBody>
            <a:bodyPr wrap="square" lIns="0" tIns="0" rIns="0" bIns="0" rtlCol="0"/>
            <a:lstStyle/>
            <a:p>
              <a:endParaRPr/>
            </a:p>
          </p:txBody>
        </p:sp>
        <p:sp>
          <p:nvSpPr>
            <p:cNvPr id="8" name="object 8"/>
            <p:cNvSpPr/>
            <p:nvPr/>
          </p:nvSpPr>
          <p:spPr>
            <a:xfrm>
              <a:off x="468307" y="9890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9" name="object 9"/>
            <p:cNvSpPr/>
            <p:nvPr/>
          </p:nvSpPr>
          <p:spPr>
            <a:xfrm>
              <a:off x="457200" y="9874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sp>
          <p:nvSpPr>
            <p:cNvPr id="10" name="object 10"/>
            <p:cNvSpPr/>
            <p:nvPr/>
          </p:nvSpPr>
          <p:spPr>
            <a:xfrm>
              <a:off x="468307" y="13446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11" name="object 11"/>
            <p:cNvSpPr/>
            <p:nvPr/>
          </p:nvSpPr>
          <p:spPr>
            <a:xfrm>
              <a:off x="457200" y="13430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sp>
          <p:nvSpPr>
            <p:cNvPr id="12" name="object 12"/>
            <p:cNvSpPr/>
            <p:nvPr/>
          </p:nvSpPr>
          <p:spPr>
            <a:xfrm>
              <a:off x="468307" y="17002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13" name="object 13"/>
            <p:cNvSpPr/>
            <p:nvPr/>
          </p:nvSpPr>
          <p:spPr>
            <a:xfrm>
              <a:off x="457200" y="16986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sp>
          <p:nvSpPr>
            <p:cNvPr id="14" name="object 14"/>
            <p:cNvSpPr/>
            <p:nvPr/>
          </p:nvSpPr>
          <p:spPr>
            <a:xfrm>
              <a:off x="468307" y="20558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15" name="object 15"/>
            <p:cNvSpPr/>
            <p:nvPr/>
          </p:nvSpPr>
          <p:spPr>
            <a:xfrm>
              <a:off x="457200" y="20542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sp>
          <p:nvSpPr>
            <p:cNvPr id="16" name="object 16"/>
            <p:cNvSpPr/>
            <p:nvPr/>
          </p:nvSpPr>
          <p:spPr>
            <a:xfrm>
              <a:off x="468307" y="24114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17" name="object 17"/>
            <p:cNvSpPr/>
            <p:nvPr/>
          </p:nvSpPr>
          <p:spPr>
            <a:xfrm>
              <a:off x="457200" y="24098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sp>
          <p:nvSpPr>
            <p:cNvPr id="18" name="object 18"/>
            <p:cNvSpPr/>
            <p:nvPr/>
          </p:nvSpPr>
          <p:spPr>
            <a:xfrm>
              <a:off x="468307" y="27670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19" name="object 19"/>
            <p:cNvSpPr/>
            <p:nvPr/>
          </p:nvSpPr>
          <p:spPr>
            <a:xfrm>
              <a:off x="457200" y="27654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sp>
          <p:nvSpPr>
            <p:cNvPr id="20" name="object 20"/>
            <p:cNvSpPr/>
            <p:nvPr/>
          </p:nvSpPr>
          <p:spPr>
            <a:xfrm>
              <a:off x="468307" y="31226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21" name="object 21"/>
            <p:cNvSpPr/>
            <p:nvPr/>
          </p:nvSpPr>
          <p:spPr>
            <a:xfrm>
              <a:off x="457200" y="31210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sp>
          <p:nvSpPr>
            <p:cNvPr id="22" name="object 22"/>
            <p:cNvSpPr/>
            <p:nvPr/>
          </p:nvSpPr>
          <p:spPr>
            <a:xfrm>
              <a:off x="468307" y="34782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23" name="object 23"/>
            <p:cNvSpPr/>
            <p:nvPr/>
          </p:nvSpPr>
          <p:spPr>
            <a:xfrm>
              <a:off x="457200" y="34766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sp>
          <p:nvSpPr>
            <p:cNvPr id="24" name="object 24"/>
            <p:cNvSpPr/>
            <p:nvPr/>
          </p:nvSpPr>
          <p:spPr>
            <a:xfrm>
              <a:off x="468307" y="38338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25" name="object 25"/>
            <p:cNvSpPr/>
            <p:nvPr/>
          </p:nvSpPr>
          <p:spPr>
            <a:xfrm>
              <a:off x="457200" y="38322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sp>
          <p:nvSpPr>
            <p:cNvPr id="26" name="object 26"/>
            <p:cNvSpPr/>
            <p:nvPr/>
          </p:nvSpPr>
          <p:spPr>
            <a:xfrm>
              <a:off x="468307" y="41894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27" name="object 27"/>
            <p:cNvSpPr/>
            <p:nvPr/>
          </p:nvSpPr>
          <p:spPr>
            <a:xfrm>
              <a:off x="457200" y="41878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sp>
          <p:nvSpPr>
            <p:cNvPr id="28" name="object 28"/>
            <p:cNvSpPr/>
            <p:nvPr/>
          </p:nvSpPr>
          <p:spPr>
            <a:xfrm>
              <a:off x="468307" y="45450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29" name="object 29"/>
            <p:cNvSpPr/>
            <p:nvPr/>
          </p:nvSpPr>
          <p:spPr>
            <a:xfrm>
              <a:off x="457200" y="45434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sp>
          <p:nvSpPr>
            <p:cNvPr id="30" name="object 30"/>
            <p:cNvSpPr/>
            <p:nvPr/>
          </p:nvSpPr>
          <p:spPr>
            <a:xfrm>
              <a:off x="468307" y="49006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31" name="object 31"/>
            <p:cNvSpPr/>
            <p:nvPr/>
          </p:nvSpPr>
          <p:spPr>
            <a:xfrm>
              <a:off x="457200" y="48990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sp>
          <p:nvSpPr>
            <p:cNvPr id="32" name="object 32"/>
            <p:cNvSpPr/>
            <p:nvPr/>
          </p:nvSpPr>
          <p:spPr>
            <a:xfrm>
              <a:off x="468307" y="52562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33" name="object 33"/>
            <p:cNvSpPr/>
            <p:nvPr/>
          </p:nvSpPr>
          <p:spPr>
            <a:xfrm>
              <a:off x="457200" y="52546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sp>
          <p:nvSpPr>
            <p:cNvPr id="34" name="object 34"/>
            <p:cNvSpPr/>
            <p:nvPr/>
          </p:nvSpPr>
          <p:spPr>
            <a:xfrm>
              <a:off x="468307" y="56118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35" name="object 35"/>
            <p:cNvSpPr/>
            <p:nvPr/>
          </p:nvSpPr>
          <p:spPr>
            <a:xfrm>
              <a:off x="457200" y="56102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sp>
          <p:nvSpPr>
            <p:cNvPr id="36" name="object 36"/>
            <p:cNvSpPr/>
            <p:nvPr/>
          </p:nvSpPr>
          <p:spPr>
            <a:xfrm>
              <a:off x="468307" y="59674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37" name="object 37"/>
            <p:cNvSpPr/>
            <p:nvPr/>
          </p:nvSpPr>
          <p:spPr>
            <a:xfrm>
              <a:off x="457200" y="59658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sp>
          <p:nvSpPr>
            <p:cNvPr id="38" name="object 38"/>
            <p:cNvSpPr/>
            <p:nvPr/>
          </p:nvSpPr>
          <p:spPr>
            <a:xfrm>
              <a:off x="468307" y="63230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39" name="object 39"/>
            <p:cNvSpPr/>
            <p:nvPr/>
          </p:nvSpPr>
          <p:spPr>
            <a:xfrm>
              <a:off x="457200" y="6321424"/>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sp>
          <p:nvSpPr>
            <p:cNvPr id="40" name="object 40"/>
            <p:cNvSpPr/>
            <p:nvPr/>
          </p:nvSpPr>
          <p:spPr>
            <a:xfrm>
              <a:off x="468307" y="66786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41" name="object 41"/>
            <p:cNvSpPr/>
            <p:nvPr/>
          </p:nvSpPr>
          <p:spPr>
            <a:xfrm>
              <a:off x="457200" y="6677025"/>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sp>
          <p:nvSpPr>
            <p:cNvPr id="42" name="object 42"/>
            <p:cNvSpPr/>
            <p:nvPr/>
          </p:nvSpPr>
          <p:spPr>
            <a:xfrm>
              <a:off x="468307" y="70342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43" name="object 43"/>
            <p:cNvSpPr/>
            <p:nvPr/>
          </p:nvSpPr>
          <p:spPr>
            <a:xfrm>
              <a:off x="457200" y="7032625"/>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sp>
          <p:nvSpPr>
            <p:cNvPr id="44" name="object 44"/>
            <p:cNvSpPr/>
            <p:nvPr/>
          </p:nvSpPr>
          <p:spPr>
            <a:xfrm>
              <a:off x="468307" y="73898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45" name="object 45"/>
            <p:cNvSpPr/>
            <p:nvPr/>
          </p:nvSpPr>
          <p:spPr>
            <a:xfrm>
              <a:off x="457200" y="7388225"/>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sp>
          <p:nvSpPr>
            <p:cNvPr id="46" name="object 46"/>
            <p:cNvSpPr/>
            <p:nvPr/>
          </p:nvSpPr>
          <p:spPr>
            <a:xfrm>
              <a:off x="468307" y="77454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47" name="object 47"/>
            <p:cNvSpPr/>
            <p:nvPr/>
          </p:nvSpPr>
          <p:spPr>
            <a:xfrm>
              <a:off x="457200" y="7743825"/>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sp>
          <p:nvSpPr>
            <p:cNvPr id="48" name="object 48"/>
            <p:cNvSpPr/>
            <p:nvPr/>
          </p:nvSpPr>
          <p:spPr>
            <a:xfrm>
              <a:off x="468307" y="81010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49" name="object 49"/>
            <p:cNvSpPr/>
            <p:nvPr/>
          </p:nvSpPr>
          <p:spPr>
            <a:xfrm>
              <a:off x="457200" y="8099425"/>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sp>
          <p:nvSpPr>
            <p:cNvPr id="50" name="object 50"/>
            <p:cNvSpPr/>
            <p:nvPr/>
          </p:nvSpPr>
          <p:spPr>
            <a:xfrm>
              <a:off x="468307" y="84566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51" name="object 51"/>
            <p:cNvSpPr/>
            <p:nvPr/>
          </p:nvSpPr>
          <p:spPr>
            <a:xfrm>
              <a:off x="457200" y="8455025"/>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sp>
          <p:nvSpPr>
            <p:cNvPr id="52" name="object 52"/>
            <p:cNvSpPr/>
            <p:nvPr/>
          </p:nvSpPr>
          <p:spPr>
            <a:xfrm>
              <a:off x="468307" y="8812212"/>
              <a:ext cx="6840855" cy="0"/>
            </a:xfrm>
            <a:custGeom>
              <a:avLst/>
              <a:gdLst/>
              <a:ahLst/>
              <a:cxnLst/>
              <a:rect l="l" t="t" r="r" b="b"/>
              <a:pathLst>
                <a:path w="6840855">
                  <a:moveTo>
                    <a:pt x="0" y="0"/>
                  </a:moveTo>
                  <a:lnTo>
                    <a:pt x="6840550" y="0"/>
                  </a:lnTo>
                </a:path>
              </a:pathLst>
            </a:custGeom>
            <a:ln w="3175">
              <a:solidFill>
                <a:srgbClr val="000000"/>
              </a:solidFill>
              <a:prstDash val="dot"/>
            </a:ln>
          </p:spPr>
          <p:txBody>
            <a:bodyPr wrap="square" lIns="0" tIns="0" rIns="0" bIns="0" rtlCol="0"/>
            <a:lstStyle/>
            <a:p>
              <a:endParaRPr/>
            </a:p>
          </p:txBody>
        </p:sp>
        <p:sp>
          <p:nvSpPr>
            <p:cNvPr id="53" name="object 53"/>
            <p:cNvSpPr/>
            <p:nvPr/>
          </p:nvSpPr>
          <p:spPr>
            <a:xfrm>
              <a:off x="457200" y="8810625"/>
              <a:ext cx="6858000" cy="3175"/>
            </a:xfrm>
            <a:custGeom>
              <a:avLst/>
              <a:gdLst/>
              <a:ahLst/>
              <a:cxnLst/>
              <a:rect l="l" t="t" r="r" b="b"/>
              <a:pathLst>
                <a:path w="6858000" h="3175">
                  <a:moveTo>
                    <a:pt x="3175" y="1587"/>
                  </a:moveTo>
                  <a:lnTo>
                    <a:pt x="2705" y="469"/>
                  </a:lnTo>
                  <a:lnTo>
                    <a:pt x="1587" y="0"/>
                  </a:lnTo>
                  <a:lnTo>
                    <a:pt x="457" y="469"/>
                  </a:lnTo>
                  <a:lnTo>
                    <a:pt x="0" y="1587"/>
                  </a:lnTo>
                  <a:lnTo>
                    <a:pt x="457" y="2717"/>
                  </a:lnTo>
                  <a:lnTo>
                    <a:pt x="1587" y="3175"/>
                  </a:lnTo>
                  <a:lnTo>
                    <a:pt x="2705" y="2717"/>
                  </a:lnTo>
                  <a:lnTo>
                    <a:pt x="3175" y="1587"/>
                  </a:lnTo>
                  <a:close/>
                </a:path>
                <a:path w="6858000" h="3175">
                  <a:moveTo>
                    <a:pt x="6858000" y="1587"/>
                  </a:moveTo>
                  <a:lnTo>
                    <a:pt x="6857530" y="469"/>
                  </a:lnTo>
                  <a:lnTo>
                    <a:pt x="6856412" y="0"/>
                  </a:lnTo>
                  <a:lnTo>
                    <a:pt x="6855282" y="469"/>
                  </a:lnTo>
                  <a:lnTo>
                    <a:pt x="6854825" y="1587"/>
                  </a:lnTo>
                  <a:lnTo>
                    <a:pt x="6855282" y="2717"/>
                  </a:lnTo>
                  <a:lnTo>
                    <a:pt x="6856412" y="3175"/>
                  </a:lnTo>
                  <a:lnTo>
                    <a:pt x="6857530" y="2717"/>
                  </a:lnTo>
                  <a:lnTo>
                    <a:pt x="6858000" y="1587"/>
                  </a:lnTo>
                  <a:close/>
                </a:path>
              </a:pathLst>
            </a:custGeom>
            <a:solidFill>
              <a:srgbClr val="000000"/>
            </a:solidFill>
          </p:spPr>
          <p:txBody>
            <a:bodyPr wrap="square" lIns="0" tIns="0" rIns="0" bIns="0" rtlCol="0"/>
            <a:lstStyle/>
            <a:p>
              <a:endParaRPr/>
            </a:p>
          </p:txBody>
        </p:sp>
      </p:grpSp>
      <p:sp>
        <p:nvSpPr>
          <p:cNvPr id="55" name="object 55"/>
          <p:cNvSpPr txBox="1">
            <a:spLocks noGrp="1"/>
          </p:cNvSpPr>
          <p:nvPr>
            <p:ph type="ftr" sz="quarter" idx="5"/>
          </p:nvPr>
        </p:nvSpPr>
        <p:spPr>
          <a:xfrm>
            <a:off x="770270" y="9446145"/>
            <a:ext cx="1062989" cy="170179"/>
          </a:xfrm>
          <a:prstGeom prst="rect">
            <a:avLst/>
          </a:prstGeom>
        </p:spPr>
        <p:txBody>
          <a:bodyPr vert="horz" wrap="square" lIns="0" tIns="4445" rIns="0" bIns="0" rtlCol="0">
            <a:spAutoFit/>
          </a:bodyPr>
          <a:lstStyle/>
          <a:p>
            <a:pPr marL="12700">
              <a:lnSpc>
                <a:spcPct val="100000"/>
              </a:lnSpc>
              <a:spcBef>
                <a:spcPts val="35"/>
              </a:spcBef>
            </a:pPr>
            <a:r>
              <a:rPr dirty="0"/>
              <a:t>BELLAGIO</a:t>
            </a:r>
            <a:r>
              <a:rPr spc="5" dirty="0"/>
              <a:t> </a:t>
            </a:r>
            <a:r>
              <a:rPr spc="-10" dirty="0"/>
              <a:t>CENTER</a:t>
            </a:r>
          </a:p>
        </p:txBody>
      </p:sp>
      <p:sp>
        <p:nvSpPr>
          <p:cNvPr id="56" name="Oval 55">
            <a:extLst>
              <a:ext uri="{FF2B5EF4-FFF2-40B4-BE49-F238E27FC236}">
                <a16:creationId xmlns:a16="http://schemas.microsoft.com/office/drawing/2014/main" id="{9F01C2FC-81F8-10D3-4C61-BB410AF063E2}"/>
              </a:ext>
            </a:extLst>
          </p:cNvPr>
          <p:cNvSpPr/>
          <p:nvPr/>
        </p:nvSpPr>
        <p:spPr>
          <a:xfrm>
            <a:off x="7200264" y="9199232"/>
            <a:ext cx="192999" cy="1929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22">
            <a:extLst>
              <a:ext uri="{FF2B5EF4-FFF2-40B4-BE49-F238E27FC236}">
                <a16:creationId xmlns:a16="http://schemas.microsoft.com/office/drawing/2014/main" id="{AC876F33-8FB6-B83A-3E51-0EC580663786}"/>
              </a:ext>
            </a:extLst>
          </p:cNvPr>
          <p:cNvSpPr txBox="1">
            <a:spLocks/>
          </p:cNvSpPr>
          <p:nvPr/>
        </p:nvSpPr>
        <p:spPr>
          <a:xfrm>
            <a:off x="7193279" y="9210641"/>
            <a:ext cx="192999" cy="142988"/>
          </a:xfrm>
          <a:prstGeom prst="rect">
            <a:avLst/>
          </a:prstGeom>
        </p:spPr>
        <p:txBody>
          <a:bodyPr vert="horz" wrap="square" lIns="0" tIns="4445" rIns="0" bIns="0" rtlCol="0">
            <a:spAutoFit/>
          </a:bodyPr>
          <a:lstStyle>
            <a:defPPr>
              <a:defRPr kern="0"/>
            </a:defPPr>
            <a:lvl1pPr>
              <a:defRPr sz="900" b="1" i="0">
                <a:solidFill>
                  <a:schemeClr val="bg1"/>
                </a:solidFill>
                <a:latin typeface="Moderat"/>
                <a:cs typeface="Moderat"/>
              </a:defRPr>
            </a:lvl1pPr>
          </a:lstStyle>
          <a:p>
            <a:pPr marL="38100">
              <a:spcBef>
                <a:spcPts val="35"/>
              </a:spcBef>
            </a:pPr>
            <a:r>
              <a:rPr lang="en-US" dirty="0"/>
              <a:t>18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126223" y="9208341"/>
            <a:ext cx="188976" cy="188976"/>
          </a:xfrm>
          <a:prstGeom prst="rect">
            <a:avLst/>
          </a:prstGeom>
        </p:spPr>
      </p:pic>
      <p:pic>
        <p:nvPicPr>
          <p:cNvPr id="3" name="object 3"/>
          <p:cNvPicPr/>
          <p:nvPr/>
        </p:nvPicPr>
        <p:blipFill>
          <a:blip r:embed="rId3" cstate="print"/>
          <a:stretch>
            <a:fillRect/>
          </a:stretch>
        </p:blipFill>
        <p:spPr>
          <a:xfrm>
            <a:off x="457200" y="9402394"/>
            <a:ext cx="211213" cy="227380"/>
          </a:xfrm>
          <a:prstGeom prst="rect">
            <a:avLst/>
          </a:prstGeom>
        </p:spPr>
      </p:pic>
      <p:grpSp>
        <p:nvGrpSpPr>
          <p:cNvPr id="4" name="object 4"/>
          <p:cNvGrpSpPr/>
          <p:nvPr/>
        </p:nvGrpSpPr>
        <p:grpSpPr>
          <a:xfrm>
            <a:off x="0" y="6905915"/>
            <a:ext cx="7772400" cy="3154667"/>
            <a:chOff x="0" y="6903732"/>
            <a:chExt cx="7772400" cy="3154667"/>
          </a:xfrm>
        </p:grpSpPr>
        <p:sp>
          <p:nvSpPr>
            <p:cNvPr id="5" name="object 5"/>
            <p:cNvSpPr/>
            <p:nvPr/>
          </p:nvSpPr>
          <p:spPr>
            <a:xfrm>
              <a:off x="457200" y="9310512"/>
              <a:ext cx="6669405" cy="0"/>
            </a:xfrm>
            <a:custGeom>
              <a:avLst/>
              <a:gdLst/>
              <a:ahLst/>
              <a:cxnLst/>
              <a:rect l="l" t="t" r="r" b="b"/>
              <a:pathLst>
                <a:path w="6669405">
                  <a:moveTo>
                    <a:pt x="0" y="0"/>
                  </a:moveTo>
                  <a:lnTo>
                    <a:pt x="6669024" y="0"/>
                  </a:lnTo>
                </a:path>
              </a:pathLst>
            </a:custGeom>
            <a:ln w="3175">
              <a:solidFill>
                <a:srgbClr val="000000"/>
              </a:solidFill>
            </a:ln>
          </p:spPr>
          <p:txBody>
            <a:bodyPr wrap="square" lIns="0" tIns="0" rIns="0" bIns="0" rtlCol="0"/>
            <a:lstStyle/>
            <a:p>
              <a:endParaRPr/>
            </a:p>
          </p:txBody>
        </p:sp>
        <p:pic>
          <p:nvPicPr>
            <p:cNvPr id="6" name="object 6"/>
            <p:cNvPicPr/>
            <p:nvPr/>
          </p:nvPicPr>
          <p:blipFill>
            <a:blip r:embed="rId4" cstate="print"/>
            <a:stretch>
              <a:fillRect/>
            </a:stretch>
          </p:blipFill>
          <p:spPr>
            <a:xfrm>
              <a:off x="0" y="6903732"/>
              <a:ext cx="7772400" cy="3154667"/>
            </a:xfrm>
            <a:prstGeom prst="rect">
              <a:avLst/>
            </a:prstGeom>
          </p:spPr>
        </p:pic>
      </p:grpSp>
      <p:sp>
        <p:nvSpPr>
          <p:cNvPr id="8" name="object 8"/>
          <p:cNvSpPr/>
          <p:nvPr/>
        </p:nvSpPr>
        <p:spPr>
          <a:xfrm>
            <a:off x="457200" y="1460197"/>
            <a:ext cx="3314700" cy="45719"/>
          </a:xfrm>
          <a:custGeom>
            <a:avLst/>
            <a:gdLst/>
            <a:ahLst/>
            <a:cxnLst/>
            <a:rect l="l" t="t" r="r" b="b"/>
            <a:pathLst>
              <a:path w="3314700">
                <a:moveTo>
                  <a:pt x="0" y="0"/>
                </a:moveTo>
                <a:lnTo>
                  <a:pt x="3314700" y="0"/>
                </a:lnTo>
              </a:path>
            </a:pathLst>
          </a:custGeom>
          <a:ln w="9525">
            <a:solidFill>
              <a:schemeClr val="tx1"/>
            </a:solidFill>
          </a:ln>
        </p:spPr>
        <p:txBody>
          <a:bodyPr wrap="square" lIns="0" tIns="0" rIns="0" bIns="0" rtlCol="0"/>
          <a:lstStyle/>
          <a:p>
            <a:endParaRPr/>
          </a:p>
        </p:txBody>
      </p:sp>
      <p:sp>
        <p:nvSpPr>
          <p:cNvPr id="10" name="object 10"/>
          <p:cNvSpPr txBox="1"/>
          <p:nvPr/>
        </p:nvSpPr>
        <p:spPr>
          <a:xfrm>
            <a:off x="444500" y="379348"/>
            <a:ext cx="2780030" cy="554704"/>
          </a:xfrm>
          <a:prstGeom prst="rect">
            <a:avLst/>
          </a:prstGeom>
        </p:spPr>
        <p:txBody>
          <a:bodyPr vert="horz" wrap="square" lIns="0" tIns="7620" rIns="0" bIns="0" rtlCol="0">
            <a:spAutoFit/>
          </a:bodyPr>
          <a:lstStyle/>
          <a:p>
            <a:pPr marL="12700" marR="502920">
              <a:lnSpc>
                <a:spcPct val="101800"/>
              </a:lnSpc>
              <a:spcBef>
                <a:spcPts val="60"/>
              </a:spcBef>
            </a:pPr>
            <a:r>
              <a:rPr lang="en-US" sz="1800" b="1" spc="-30" dirty="0">
                <a:solidFill>
                  <a:srgbClr val="008BA8"/>
                </a:solidFill>
                <a:latin typeface="Arial" panose="020B0604020202020204" pitchFamily="34" charset="0"/>
                <a:cs typeface="Arial" panose="020B0604020202020204" pitchFamily="34" charset="0"/>
              </a:rPr>
              <a:t>Convening Title</a:t>
            </a:r>
            <a:endParaRPr sz="1800" dirty="0">
              <a:latin typeface="Arial" panose="020B0604020202020204" pitchFamily="34" charset="0"/>
              <a:cs typeface="Arial" panose="020B0604020202020204" pitchFamily="34" charset="0"/>
            </a:endParaRPr>
          </a:p>
          <a:p>
            <a:pPr marL="12700" marR="5080">
              <a:lnSpc>
                <a:spcPct val="101800"/>
              </a:lnSpc>
            </a:pPr>
            <a:r>
              <a:rPr lang="en-US" sz="1800" spc="-20" dirty="0">
                <a:solidFill>
                  <a:srgbClr val="008BA8"/>
                </a:solidFill>
                <a:latin typeface="Arial" panose="020B0604020202020204" pitchFamily="34" charset="0"/>
                <a:cs typeface="Arial" panose="020B0604020202020204" pitchFamily="34" charset="0"/>
              </a:rPr>
              <a:t>Convening Subtitle</a:t>
            </a:r>
            <a:endParaRPr sz="1800" dirty="0">
              <a:latin typeface="Arial" panose="020B0604020202020204" pitchFamily="34" charset="0"/>
              <a:cs typeface="Arial" panose="020B0604020202020204" pitchFamily="34" charset="0"/>
            </a:endParaRPr>
          </a:p>
        </p:txBody>
      </p:sp>
      <p:sp>
        <p:nvSpPr>
          <p:cNvPr id="11" name="object 11"/>
          <p:cNvSpPr txBox="1"/>
          <p:nvPr/>
        </p:nvSpPr>
        <p:spPr>
          <a:xfrm>
            <a:off x="444501" y="1178455"/>
            <a:ext cx="3296920" cy="6069418"/>
          </a:xfrm>
          <a:prstGeom prst="rect">
            <a:avLst/>
          </a:prstGeom>
        </p:spPr>
        <p:txBody>
          <a:bodyPr vert="horz" wrap="square" lIns="0" tIns="12700" rIns="0" bIns="0" numCol="1" spcCol="228600" rtlCol="0">
            <a:spAutoFit/>
          </a:bodyPr>
          <a:lstStyle/>
          <a:p>
            <a:pPr marL="12700" marR="5080">
              <a:lnSpc>
                <a:spcPct val="116700"/>
              </a:lnSpc>
              <a:spcBef>
                <a:spcPts val="100"/>
              </a:spcBef>
            </a:pPr>
            <a:r>
              <a:rPr lang="en-US" sz="1200" b="1" dirty="0">
                <a:latin typeface="Arial" panose="020B0604020202020204" pitchFamily="34" charset="0"/>
                <a:cs typeface="Arial" panose="020B0604020202020204" pitchFamily="34" charset="0"/>
              </a:rPr>
              <a:t>Purpose</a:t>
            </a:r>
            <a:r>
              <a:rPr lang="en-US" sz="1200" b="1" spc="-5"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of</a:t>
            </a:r>
            <a:r>
              <a:rPr lang="en-US" sz="1200" b="1" spc="5" dirty="0">
                <a:latin typeface="Arial" panose="020B0604020202020204" pitchFamily="34" charset="0"/>
                <a:cs typeface="Arial" panose="020B0604020202020204" pitchFamily="34" charset="0"/>
              </a:rPr>
              <a:t> </a:t>
            </a:r>
            <a:r>
              <a:rPr lang="en-US" sz="1200" b="1" spc="-10" dirty="0">
                <a:latin typeface="Arial" panose="020B0604020202020204" pitchFamily="34" charset="0"/>
                <a:cs typeface="Arial" panose="020B0604020202020204" pitchFamily="34" charset="0"/>
              </a:rPr>
              <a:t>Convening</a:t>
            </a:r>
          </a:p>
          <a:p>
            <a:pPr marL="12700" marR="5080">
              <a:lnSpc>
                <a:spcPct val="116700"/>
              </a:lnSpc>
              <a:spcBef>
                <a:spcPts val="100"/>
              </a:spcBef>
            </a:pPr>
            <a:endParaRPr lang="en-US" sz="1000" dirty="0">
              <a:latin typeface="Arial" panose="020B0604020202020204" pitchFamily="34" charset="0"/>
              <a:cs typeface="Arial" panose="020B0604020202020204" pitchFamily="34" charset="0"/>
            </a:endParaRPr>
          </a:p>
          <a:p>
            <a:pPr marL="12700" marR="5080">
              <a:lnSpc>
                <a:spcPct val="116700"/>
              </a:lnSpc>
              <a:spcBef>
                <a:spcPts val="100"/>
              </a:spcBef>
            </a:pPr>
            <a:r>
              <a:rPr sz="1000" dirty="0">
                <a:latin typeface="Arial" panose="020B0604020202020204" pitchFamily="34" charset="0"/>
                <a:cs typeface="Arial" panose="020B0604020202020204" pitchFamily="34" charset="0"/>
              </a:rPr>
              <a:t>Explained</a:t>
            </a:r>
            <a:r>
              <a:rPr sz="1000" spc="-10"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here.</a:t>
            </a:r>
            <a:r>
              <a:rPr sz="1000" spc="-10"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Include</a:t>
            </a:r>
            <a:r>
              <a:rPr sz="1000" spc="-10"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rationale</a:t>
            </a:r>
            <a:r>
              <a:rPr sz="1000" spc="-10"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for</a:t>
            </a:r>
            <a:r>
              <a:rPr sz="1000" spc="-10"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why</a:t>
            </a:r>
            <a:r>
              <a:rPr sz="1000" spc="-10"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the</a:t>
            </a:r>
            <a:r>
              <a:rPr sz="1000" spc="-10" dirty="0">
                <a:latin typeface="Arial" panose="020B0604020202020204" pitchFamily="34" charset="0"/>
                <a:cs typeface="Arial" panose="020B0604020202020204" pitchFamily="34" charset="0"/>
              </a:rPr>
              <a:t> event</a:t>
            </a:r>
            <a:r>
              <a:rPr lang="en-US" sz="1000" spc="500"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is</a:t>
            </a:r>
            <a:r>
              <a:rPr sz="1000" spc="2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happening</a:t>
            </a:r>
            <a:r>
              <a:rPr sz="1000" spc="2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and</a:t>
            </a:r>
            <a:r>
              <a:rPr sz="1000" spc="2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include</a:t>
            </a:r>
            <a:r>
              <a:rPr sz="1000" spc="25" dirty="0">
                <a:latin typeface="Arial" panose="020B0604020202020204" pitchFamily="34" charset="0"/>
                <a:cs typeface="Arial" panose="020B0604020202020204" pitchFamily="34" charset="0"/>
              </a:rPr>
              <a:t> </a:t>
            </a:r>
            <a:r>
              <a:rPr sz="1000" spc="-10" dirty="0">
                <a:latin typeface="Arial" panose="020B0604020202020204" pitchFamily="34" charset="0"/>
                <a:cs typeface="Arial" panose="020B0604020202020204" pitchFamily="34" charset="0"/>
              </a:rPr>
              <a:t>partners/collaborators</a:t>
            </a:r>
            <a:r>
              <a:rPr sz="1000" spc="25" dirty="0">
                <a:latin typeface="Arial" panose="020B0604020202020204" pitchFamily="34" charset="0"/>
                <a:cs typeface="Arial" panose="020B0604020202020204" pitchFamily="34" charset="0"/>
              </a:rPr>
              <a:t> </a:t>
            </a:r>
            <a:r>
              <a:rPr sz="1000" spc="-25" dirty="0">
                <a:latin typeface="Arial" panose="020B0604020202020204" pitchFamily="34" charset="0"/>
                <a:cs typeface="Arial" panose="020B0604020202020204" pitchFamily="34" charset="0"/>
              </a:rPr>
              <a:t>and </a:t>
            </a:r>
            <a:r>
              <a:rPr sz="1000" dirty="0">
                <a:latin typeface="Arial" panose="020B0604020202020204" pitchFamily="34" charset="0"/>
                <a:cs typeface="Arial" panose="020B0604020202020204" pitchFamily="34" charset="0"/>
              </a:rPr>
              <a:t>expected</a:t>
            </a:r>
            <a:r>
              <a:rPr sz="1000" spc="-15" dirty="0">
                <a:latin typeface="Arial" panose="020B0604020202020204" pitchFamily="34" charset="0"/>
                <a:cs typeface="Arial" panose="020B0604020202020204" pitchFamily="34" charset="0"/>
              </a:rPr>
              <a:t> </a:t>
            </a:r>
            <a:r>
              <a:rPr sz="1000" spc="-10" dirty="0">
                <a:latin typeface="Arial" panose="020B0604020202020204" pitchFamily="34" charset="0"/>
                <a:cs typeface="Arial" panose="020B0604020202020204" pitchFamily="34" charset="0"/>
              </a:rPr>
              <a:t>outcome/goals.</a:t>
            </a:r>
            <a:endParaRPr lang="en-US" sz="1000" spc="-10" dirty="0">
              <a:latin typeface="Arial" panose="020B0604020202020204" pitchFamily="34" charset="0"/>
              <a:cs typeface="Arial" panose="020B0604020202020204" pitchFamily="34" charset="0"/>
            </a:endParaRPr>
          </a:p>
          <a:p>
            <a:pPr marL="12700" marR="5080">
              <a:lnSpc>
                <a:spcPct val="116700"/>
              </a:lnSpc>
              <a:spcBef>
                <a:spcPts val="100"/>
              </a:spcBef>
            </a:pPr>
            <a:endParaRPr lang="en-US" sz="1000" spc="-10" dirty="0">
              <a:latin typeface="Arial" panose="020B0604020202020204" pitchFamily="34" charset="0"/>
              <a:cs typeface="Arial" panose="020B0604020202020204" pitchFamily="34" charset="0"/>
            </a:endParaRP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Conectum</a:t>
            </a:r>
            <a:r>
              <a:rPr lang="en-US" sz="1000" dirty="0">
                <a:latin typeface="Arial" panose="020B0604020202020204" pitchFamily="34" charset="0"/>
                <a:cs typeface="Arial" panose="020B0604020202020204" pitchFamily="34" charset="0"/>
              </a:rPr>
              <a:t> arum </a:t>
            </a:r>
            <a:r>
              <a:rPr lang="en-US" sz="1000" dirty="0" err="1">
                <a:latin typeface="Arial" panose="020B0604020202020204" pitchFamily="34" charset="0"/>
                <a:cs typeface="Arial" panose="020B0604020202020204" pitchFamily="34" charset="0"/>
              </a:rPr>
              <a:t>etus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Ullaut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etur</a:t>
            </a:r>
            <a:r>
              <a:rPr lang="en-US" sz="1000" dirty="0">
                <a:latin typeface="Arial" panose="020B0604020202020204" pitchFamily="34" charset="0"/>
                <a:cs typeface="Arial" panose="020B0604020202020204" pitchFamily="34" charset="0"/>
              </a:rPr>
              <a:t> sit, </a:t>
            </a:r>
            <a:r>
              <a:rPr lang="en-US" sz="1000" dirty="0" err="1">
                <a:latin typeface="Arial" panose="020B0604020202020204" pitchFamily="34" charset="0"/>
                <a:cs typeface="Arial" panose="020B0604020202020204" pitchFamily="34" charset="0"/>
              </a:rPr>
              <a:t>seni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temquos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earitiam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voloreium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magnimus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ad</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 </a:t>
            </a:r>
            <a:r>
              <a:rPr lang="en-US" sz="1000" spc="-10" dirty="0" err="1">
                <a:latin typeface="Arial" panose="020B0604020202020204" pitchFamily="34" charset="0"/>
                <a:cs typeface="Arial" panose="020B0604020202020204" pitchFamily="34" charset="0"/>
              </a:rPr>
              <a:t>eiuntot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atemporat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earum</a:t>
            </a:r>
            <a:r>
              <a:rPr lang="en-US" sz="1000" dirty="0">
                <a:latin typeface="Arial" panose="020B0604020202020204" pitchFamily="34" charset="0"/>
                <a:cs typeface="Arial" panose="020B0604020202020204" pitchFamily="34" charset="0"/>
              </a:rPr>
              <a:t> is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solum</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 </a:t>
            </a:r>
            <a:r>
              <a:rPr lang="en-US" sz="1000" dirty="0" err="1">
                <a:latin typeface="Arial" panose="020B0604020202020204" pitchFamily="34" charset="0"/>
                <a:cs typeface="Arial" panose="020B0604020202020204" pitchFamily="34" charset="0"/>
              </a:rPr>
              <a:t>abor</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eventior</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sequaest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quossit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aliquis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conectem</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volorenim</a:t>
            </a:r>
            <a:r>
              <a:rPr lang="en-US" sz="1000" spc="-5" dirty="0">
                <a:latin typeface="Arial" panose="020B0604020202020204" pitchFamily="34" charset="0"/>
                <a:cs typeface="Arial" panose="020B0604020202020204" pitchFamily="34" charset="0"/>
              </a:rPr>
              <a:t> </a:t>
            </a:r>
            <a:r>
              <a:rPr lang="en-US" sz="1000" spc="-25" dirty="0">
                <a:latin typeface="Arial" panose="020B0604020202020204" pitchFamily="34" charset="0"/>
                <a:cs typeface="Arial" panose="020B0604020202020204" pitchFamily="34" charset="0"/>
              </a:rPr>
              <a:t>qui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mo</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essum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eosam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hillesequo</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velibus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sim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verum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volumen</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daerum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Qui </a:t>
            </a:r>
            <a:r>
              <a:rPr lang="en-US" sz="1000" spc="-10" dirty="0" err="1">
                <a:latin typeface="Arial" panose="020B0604020202020204" pitchFamily="34" charset="0"/>
                <a:cs typeface="Arial" panose="020B0604020202020204" pitchFamily="34" charset="0"/>
              </a:rPr>
              <a:t>volupiet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omnisquunti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 as </a:t>
            </a:r>
            <a:r>
              <a:rPr lang="en-US" sz="1000" dirty="0" err="1">
                <a:latin typeface="Arial" panose="020B0604020202020204" pitchFamily="34" charset="0"/>
                <a:cs typeface="Arial" panose="020B0604020202020204" pitchFamily="34" charset="0"/>
              </a:rPr>
              <a:t>eum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eosti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officaborro</a:t>
            </a:r>
            <a:r>
              <a:rPr lang="en-US" sz="1000" dirty="0">
                <a:latin typeface="Arial" panose="020B0604020202020204" pitchFamily="34" charset="0"/>
                <a:cs typeface="Arial" panose="020B0604020202020204" pitchFamily="34" charset="0"/>
              </a:rPr>
              <a:t> que </a:t>
            </a:r>
            <a:r>
              <a:rPr lang="en-US" sz="1000" spc="-10" dirty="0" err="1">
                <a:latin typeface="Arial" panose="020B0604020202020204" pitchFamily="34" charset="0"/>
                <a:cs typeface="Arial" panose="020B0604020202020204" pitchFamily="34" charset="0"/>
              </a:rPr>
              <a:t>volorro</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endParaRPr lang="en-US" sz="1000" spc="-10" dirty="0">
              <a:latin typeface="Arial" panose="020B0604020202020204" pitchFamily="34" charset="0"/>
              <a:cs typeface="Arial" panose="020B0604020202020204" pitchFamily="34" charset="0"/>
            </a:endParaRPr>
          </a:p>
          <a:p>
            <a:pPr marL="12700" marR="5080">
              <a:lnSpc>
                <a:spcPct val="116700"/>
              </a:lnSpc>
              <a:spcBef>
                <a:spcPts val="100"/>
              </a:spcBef>
            </a:pPr>
            <a:r>
              <a:rPr lang="en-US" sz="1200" b="1" spc="-10" dirty="0">
                <a:latin typeface="Arial" panose="020B0604020202020204" pitchFamily="34" charset="0"/>
                <a:cs typeface="Arial" panose="020B0604020202020204" pitchFamily="34" charset="0"/>
              </a:rPr>
              <a:t>Context</a:t>
            </a:r>
          </a:p>
          <a:p>
            <a:pPr marL="12700" marR="5080">
              <a:lnSpc>
                <a:spcPct val="116700"/>
              </a:lnSpc>
              <a:spcBef>
                <a:spcPts val="100"/>
              </a:spcBef>
            </a:pPr>
            <a:endParaRPr lang="en-US" sz="1200" b="1" spc="-10" dirty="0">
              <a:latin typeface="Arial" panose="020B0604020202020204" pitchFamily="34" charset="0"/>
              <a:cs typeface="Arial" panose="020B0604020202020204" pitchFamily="34" charset="0"/>
            </a:endParaRP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endParaRPr lang="en-US" sz="1000" spc="-10" dirty="0">
              <a:latin typeface="Arial" panose="020B0604020202020204" pitchFamily="34" charset="0"/>
              <a:cs typeface="Arial" panose="020B0604020202020204" pitchFamily="34" charset="0"/>
            </a:endParaRP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Conectum</a:t>
            </a:r>
            <a:r>
              <a:rPr lang="en-US" sz="1000" dirty="0">
                <a:latin typeface="Arial" panose="020B0604020202020204" pitchFamily="34" charset="0"/>
                <a:cs typeface="Arial" panose="020B0604020202020204" pitchFamily="34" charset="0"/>
              </a:rPr>
              <a:t> arum </a:t>
            </a:r>
            <a:r>
              <a:rPr lang="en-US" sz="1000" dirty="0" err="1">
                <a:latin typeface="Arial" panose="020B0604020202020204" pitchFamily="34" charset="0"/>
                <a:cs typeface="Arial" panose="020B0604020202020204" pitchFamily="34" charset="0"/>
              </a:rPr>
              <a:t>etus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Ullaut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etur</a:t>
            </a:r>
            <a:r>
              <a:rPr lang="en-US" sz="1000" dirty="0">
                <a:latin typeface="Arial" panose="020B0604020202020204" pitchFamily="34" charset="0"/>
                <a:cs typeface="Arial" panose="020B0604020202020204" pitchFamily="34" charset="0"/>
              </a:rPr>
              <a:t> sit, </a:t>
            </a:r>
            <a:r>
              <a:rPr lang="en-US" sz="1000" dirty="0" err="1">
                <a:latin typeface="Arial" panose="020B0604020202020204" pitchFamily="34" charset="0"/>
                <a:cs typeface="Arial" panose="020B0604020202020204" pitchFamily="34" charset="0"/>
              </a:rPr>
              <a:t>seni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temquos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earitiam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voloreium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magnimus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ad</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 </a:t>
            </a:r>
            <a:r>
              <a:rPr lang="en-US" sz="1000" spc="-10" dirty="0" err="1">
                <a:latin typeface="Arial" panose="020B0604020202020204" pitchFamily="34" charset="0"/>
                <a:cs typeface="Arial" panose="020B0604020202020204" pitchFamily="34" charset="0"/>
              </a:rPr>
              <a:t>eiuntot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atemporat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earum</a:t>
            </a:r>
            <a:r>
              <a:rPr lang="en-US" sz="1000" dirty="0">
                <a:latin typeface="Arial" panose="020B0604020202020204" pitchFamily="34" charset="0"/>
                <a:cs typeface="Arial" panose="020B0604020202020204" pitchFamily="34" charset="0"/>
              </a:rPr>
              <a:t> is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solum</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 </a:t>
            </a:r>
            <a:r>
              <a:rPr lang="en-US" sz="1000" dirty="0" err="1">
                <a:latin typeface="Arial" panose="020B0604020202020204" pitchFamily="34" charset="0"/>
                <a:cs typeface="Arial" panose="020B0604020202020204" pitchFamily="34" charset="0"/>
              </a:rPr>
              <a:t>abor</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eventior</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sequaest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quossit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aliquis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conectem</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volorenim</a:t>
            </a:r>
            <a:r>
              <a:rPr lang="en-US" sz="1000" spc="-5" dirty="0">
                <a:latin typeface="Arial" panose="020B0604020202020204" pitchFamily="34" charset="0"/>
                <a:cs typeface="Arial" panose="020B0604020202020204" pitchFamily="34" charset="0"/>
              </a:rPr>
              <a:t> </a:t>
            </a:r>
            <a:r>
              <a:rPr lang="en-US" sz="1000" spc="-25" dirty="0">
                <a:latin typeface="Arial" panose="020B0604020202020204" pitchFamily="34" charset="0"/>
                <a:cs typeface="Arial" panose="020B0604020202020204" pitchFamily="34" charset="0"/>
              </a:rPr>
              <a:t>qui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mo</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essum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eosam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hillesequo</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velibus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sim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verum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volumen</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daerum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Qui </a:t>
            </a:r>
            <a:r>
              <a:rPr lang="en-US" sz="1000" spc="-10" dirty="0" err="1">
                <a:latin typeface="Arial" panose="020B0604020202020204" pitchFamily="34" charset="0"/>
                <a:cs typeface="Arial" panose="020B0604020202020204" pitchFamily="34" charset="0"/>
              </a:rPr>
              <a:t>volupiet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omnisquunti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 as </a:t>
            </a:r>
            <a:r>
              <a:rPr lang="en-US" sz="1000" dirty="0" err="1">
                <a:latin typeface="Arial" panose="020B0604020202020204" pitchFamily="34" charset="0"/>
                <a:cs typeface="Arial" panose="020B0604020202020204" pitchFamily="34" charset="0"/>
              </a:rPr>
              <a:t>eum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eosti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officaborro</a:t>
            </a:r>
            <a:r>
              <a:rPr lang="en-US" sz="1000" dirty="0">
                <a:latin typeface="Arial" panose="020B0604020202020204" pitchFamily="34" charset="0"/>
                <a:cs typeface="Arial" panose="020B0604020202020204" pitchFamily="34" charset="0"/>
              </a:rPr>
              <a:t> que </a:t>
            </a:r>
            <a:r>
              <a:rPr lang="en-US" sz="1000" spc="-10" dirty="0" err="1">
                <a:latin typeface="Arial" panose="020B0604020202020204" pitchFamily="34" charset="0"/>
                <a:cs typeface="Arial" panose="020B0604020202020204" pitchFamily="34" charset="0"/>
              </a:rPr>
              <a:t>volorro</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a:p>
            <a:pPr marL="12700" marR="5080">
              <a:lnSpc>
                <a:spcPct val="116700"/>
              </a:lnSpc>
              <a:spcBef>
                <a:spcPts val="100"/>
              </a:spcBef>
            </a:pPr>
            <a:endParaRPr lang="en-US" sz="1200" dirty="0">
              <a:latin typeface="Arial" panose="020B0604020202020204" pitchFamily="34" charset="0"/>
              <a:cs typeface="Arial" panose="020B0604020202020204" pitchFamily="34" charset="0"/>
            </a:endParaRPr>
          </a:p>
          <a:p>
            <a:pPr marL="12700" marR="5080">
              <a:lnSpc>
                <a:spcPct val="116700"/>
              </a:lnSpc>
              <a:spcBef>
                <a:spcPts val="100"/>
              </a:spcBef>
            </a:pPr>
            <a:endParaRPr sz="1000" dirty="0">
              <a:latin typeface="Arial" panose="020B0604020202020204" pitchFamily="34" charset="0"/>
              <a:cs typeface="Arial" panose="020B0604020202020204" pitchFamily="34" charset="0"/>
            </a:endParaRPr>
          </a:p>
        </p:txBody>
      </p:sp>
      <p:sp>
        <p:nvSpPr>
          <p:cNvPr id="15" name="object 15"/>
          <p:cNvSpPr txBox="1"/>
          <p:nvPr/>
        </p:nvSpPr>
        <p:spPr>
          <a:xfrm>
            <a:off x="3987800" y="469900"/>
            <a:ext cx="3296920" cy="5187382"/>
          </a:xfrm>
          <a:prstGeom prst="rect">
            <a:avLst/>
          </a:prstGeom>
        </p:spPr>
        <p:txBody>
          <a:bodyPr vert="horz" wrap="square" lIns="0" tIns="12700" rIns="0" bIns="0" rtlCol="0">
            <a:spAutoFit/>
          </a:bodyPr>
          <a:lstStyle/>
          <a:p>
            <a:pPr marL="12700" marR="5080">
              <a:lnSpc>
                <a:spcPct val="116700"/>
              </a:lnSpc>
              <a:spcBef>
                <a:spcPts val="100"/>
              </a:spcBef>
            </a:pPr>
            <a:r>
              <a:rPr lang="en-US" sz="1000" dirty="0">
                <a:latin typeface="Arial" panose="020B0604020202020204" pitchFamily="34" charset="0"/>
                <a:cs typeface="Arial" panose="020B0604020202020204" pitchFamily="34" charset="0"/>
              </a:rPr>
              <a:t>U</a:t>
            </a:r>
            <a:r>
              <a:rPr sz="1000" dirty="0">
                <a:latin typeface="Arial" panose="020B0604020202020204" pitchFamily="34" charset="0"/>
                <a:cs typeface="Arial" panose="020B0604020202020204" pitchFamily="34" charset="0"/>
              </a:rPr>
              <a:t>t fugiam laborum eos ea dissequias es autem </a:t>
            </a:r>
            <a:r>
              <a:rPr sz="1000" spc="-25" dirty="0">
                <a:latin typeface="Arial" panose="020B0604020202020204" pitchFamily="34" charset="0"/>
                <a:cs typeface="Arial" panose="020B0604020202020204" pitchFamily="34" charset="0"/>
              </a:rPr>
              <a:t>nis</a:t>
            </a:r>
            <a:r>
              <a:rPr sz="1000" spc="500"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arum</a:t>
            </a:r>
            <a:r>
              <a:rPr sz="1000" spc="-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qui bearcil lendaes</a:t>
            </a:r>
            <a:r>
              <a:rPr sz="1000" spc="-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ium eos nobit </a:t>
            </a:r>
            <a:r>
              <a:rPr sz="1000" spc="-10" dirty="0">
                <a:latin typeface="Arial" panose="020B0604020202020204" pitchFamily="34" charset="0"/>
                <a:cs typeface="Arial" panose="020B0604020202020204" pitchFamily="34" charset="0"/>
              </a:rPr>
              <a:t>dolluptatem </a:t>
            </a:r>
            <a:r>
              <a:rPr sz="1000" dirty="0">
                <a:latin typeface="Arial" panose="020B0604020202020204" pitchFamily="34" charset="0"/>
                <a:cs typeface="Arial" panose="020B0604020202020204" pitchFamily="34" charset="0"/>
              </a:rPr>
              <a:t>eum</a:t>
            </a:r>
            <a:r>
              <a:rPr sz="1000" spc="-10"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fugia</a:t>
            </a:r>
            <a:r>
              <a:rPr sz="1000" spc="-10"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qui</a:t>
            </a:r>
            <a:r>
              <a:rPr sz="1000" spc="-10"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doluptur,</a:t>
            </a:r>
            <a:r>
              <a:rPr sz="1000" spc="-10"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quaspid</a:t>
            </a:r>
            <a:r>
              <a:rPr sz="1000" spc="-10"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quo</a:t>
            </a:r>
            <a:r>
              <a:rPr sz="1000" spc="-10"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cuptae</a:t>
            </a:r>
            <a:r>
              <a:rPr sz="1000" spc="-5" dirty="0">
                <a:latin typeface="Arial" panose="020B0604020202020204" pitchFamily="34" charset="0"/>
                <a:cs typeface="Arial" panose="020B0604020202020204" pitchFamily="34" charset="0"/>
              </a:rPr>
              <a:t> </a:t>
            </a:r>
            <a:r>
              <a:rPr sz="1000" spc="-25" dirty="0">
                <a:latin typeface="Arial" panose="020B0604020202020204" pitchFamily="34" charset="0"/>
                <a:cs typeface="Arial" panose="020B0604020202020204" pitchFamily="34" charset="0"/>
              </a:rPr>
              <a:t>nus </a:t>
            </a:r>
            <a:r>
              <a:rPr sz="1000" dirty="0">
                <a:latin typeface="Arial" panose="020B0604020202020204" pitchFamily="34" charset="0"/>
                <a:cs typeface="Arial" panose="020B0604020202020204" pitchFamily="34" charset="0"/>
              </a:rPr>
              <a:t>conseque</a:t>
            </a:r>
            <a:r>
              <a:rPr sz="1000" spc="-10"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maximin</a:t>
            </a:r>
            <a:r>
              <a:rPr sz="1000" spc="-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tiberorisit</a:t>
            </a:r>
            <a:r>
              <a:rPr sz="1000" spc="-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omni</a:t>
            </a:r>
            <a:r>
              <a:rPr sz="1000" spc="-10"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cus</a:t>
            </a:r>
            <a:r>
              <a:rPr sz="1000" spc="-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dolore</a:t>
            </a:r>
            <a:r>
              <a:rPr sz="1000" spc="-5" dirty="0">
                <a:latin typeface="Arial" panose="020B0604020202020204" pitchFamily="34" charset="0"/>
                <a:cs typeface="Arial" panose="020B0604020202020204" pitchFamily="34" charset="0"/>
              </a:rPr>
              <a:t> </a:t>
            </a:r>
            <a:r>
              <a:rPr sz="1000" spc="-10" dirty="0">
                <a:latin typeface="Arial" panose="020B0604020202020204" pitchFamily="34" charset="0"/>
                <a:cs typeface="Arial" panose="020B0604020202020204" pitchFamily="34" charset="0"/>
              </a:rPr>
              <a:t>magnihil </a:t>
            </a:r>
            <a:r>
              <a:rPr sz="1000" dirty="0">
                <a:latin typeface="Arial" panose="020B0604020202020204" pitchFamily="34" charset="0"/>
                <a:cs typeface="Arial" panose="020B0604020202020204" pitchFamily="34" charset="0"/>
              </a:rPr>
              <a:t>molent</a:t>
            </a:r>
            <a:r>
              <a:rPr sz="1000" spc="-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aut</a:t>
            </a:r>
            <a:r>
              <a:rPr sz="1000" spc="-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assim</a:t>
            </a:r>
            <a:r>
              <a:rPr sz="1000" spc="-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vendignihil</a:t>
            </a:r>
            <a:r>
              <a:rPr sz="1000" spc="-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im</a:t>
            </a:r>
            <a:r>
              <a:rPr sz="1000" spc="-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re</a:t>
            </a:r>
            <a:r>
              <a:rPr sz="1000" spc="-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este</a:t>
            </a:r>
            <a:r>
              <a:rPr sz="1000" spc="-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cones </a:t>
            </a:r>
            <a:r>
              <a:rPr sz="1000" spc="-25" dirty="0">
                <a:latin typeface="Arial" panose="020B0604020202020204" pitchFamily="34" charset="0"/>
                <a:cs typeface="Arial" panose="020B0604020202020204" pitchFamily="34" charset="0"/>
              </a:rPr>
              <a:t>nus</a:t>
            </a:r>
            <a:r>
              <a:rPr lang="en-US" sz="1000" spc="-2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sum</a:t>
            </a:r>
            <a:r>
              <a:rPr sz="1000" spc="-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ius</a:t>
            </a:r>
            <a:r>
              <a:rPr sz="1000" spc="-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iumqui ullab</a:t>
            </a:r>
            <a:r>
              <a:rPr sz="1000" spc="-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illa voloriatem</a:t>
            </a:r>
            <a:r>
              <a:rPr sz="1000" spc="-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esequae </a:t>
            </a:r>
            <a:r>
              <a:rPr sz="1000" spc="-10" dirty="0">
                <a:latin typeface="Arial" panose="020B0604020202020204" pitchFamily="34" charset="0"/>
                <a:cs typeface="Arial" panose="020B0604020202020204" pitchFamily="34" charset="0"/>
              </a:rPr>
              <a:t>dolorem </a:t>
            </a:r>
            <a:r>
              <a:rPr sz="1000" dirty="0">
                <a:latin typeface="Arial" panose="020B0604020202020204" pitchFamily="34" charset="0"/>
                <a:cs typeface="Arial" panose="020B0604020202020204" pitchFamily="34" charset="0"/>
              </a:rPr>
              <a:t>et</a:t>
            </a:r>
            <a:r>
              <a:rPr sz="1000" spc="-10"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vene</a:t>
            </a:r>
            <a:r>
              <a:rPr sz="1000" spc="-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inctectorem</a:t>
            </a:r>
            <a:r>
              <a:rPr sz="1000" spc="-10"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dolor</a:t>
            </a:r>
            <a:r>
              <a:rPr sz="1000" spc="-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as</a:t>
            </a:r>
            <a:r>
              <a:rPr sz="1000" spc="-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vel</a:t>
            </a:r>
            <a:r>
              <a:rPr sz="1000" spc="-10"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in</a:t>
            </a:r>
            <a:r>
              <a:rPr sz="1000" spc="-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experum</a:t>
            </a:r>
            <a:r>
              <a:rPr sz="1000" spc="-10"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quo</a:t>
            </a:r>
            <a:r>
              <a:rPr sz="1000" spc="-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di</a:t>
            </a:r>
            <a:r>
              <a:rPr sz="1000" spc="-5" dirty="0">
                <a:latin typeface="Arial" panose="020B0604020202020204" pitchFamily="34" charset="0"/>
                <a:cs typeface="Arial" panose="020B0604020202020204" pitchFamily="34" charset="0"/>
              </a:rPr>
              <a:t> </a:t>
            </a:r>
            <a:r>
              <a:rPr sz="1000" spc="-25" dirty="0">
                <a:latin typeface="Arial" panose="020B0604020202020204" pitchFamily="34" charset="0"/>
                <a:cs typeface="Arial" panose="020B0604020202020204" pitchFamily="34" charset="0"/>
              </a:rPr>
              <a:t>ut </a:t>
            </a:r>
            <a:r>
              <a:rPr sz="1000" dirty="0">
                <a:latin typeface="Arial" panose="020B0604020202020204" pitchFamily="34" charset="0"/>
                <a:cs typeface="Arial" panose="020B0604020202020204" pitchFamily="34" charset="0"/>
              </a:rPr>
              <a:t>reicim</a:t>
            </a:r>
            <a:r>
              <a:rPr sz="1000" spc="-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inci ue es</a:t>
            </a:r>
            <a:r>
              <a:rPr sz="1000" spc="-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aspiciat is dipsunt</a:t>
            </a:r>
            <a:r>
              <a:rPr sz="1000" spc="-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ea quia num </a:t>
            </a:r>
            <a:r>
              <a:rPr sz="1000" spc="-25" dirty="0">
                <a:latin typeface="Arial" panose="020B0604020202020204" pitchFamily="34" charset="0"/>
                <a:cs typeface="Arial" panose="020B0604020202020204" pitchFamily="34" charset="0"/>
              </a:rPr>
              <a:t>nos </a:t>
            </a:r>
            <a:r>
              <a:rPr sz="1000" dirty="0">
                <a:latin typeface="Arial" panose="020B0604020202020204" pitchFamily="34" charset="0"/>
                <a:cs typeface="Arial" panose="020B0604020202020204" pitchFamily="34" charset="0"/>
              </a:rPr>
              <a:t>eossitisqui</a:t>
            </a:r>
            <a:r>
              <a:rPr sz="1000" spc="-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ium</a:t>
            </a:r>
            <a:r>
              <a:rPr sz="1000" spc="-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rae voluptatem</a:t>
            </a:r>
            <a:r>
              <a:rPr sz="1000" spc="-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quis etus</a:t>
            </a:r>
            <a:r>
              <a:rPr sz="1000" spc="-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as </a:t>
            </a:r>
            <a:r>
              <a:rPr sz="1000" spc="-10" dirty="0" err="1">
                <a:latin typeface="Arial" panose="020B0604020202020204" pitchFamily="34" charset="0"/>
                <a:cs typeface="Arial" panose="020B0604020202020204" pitchFamily="34" charset="0"/>
              </a:rPr>
              <a:t>doluptae</a:t>
            </a:r>
            <a:r>
              <a:rPr sz="1000" spc="-10" dirty="0">
                <a:latin typeface="Arial" panose="020B0604020202020204" pitchFamily="34" charset="0"/>
                <a:cs typeface="Arial" panose="020B0604020202020204" pitchFamily="34" charset="0"/>
              </a:rPr>
              <a:t>.</a:t>
            </a:r>
            <a:endParaRPr lang="en-US" sz="1000" spc="-10" dirty="0">
              <a:latin typeface="Arial" panose="020B0604020202020204" pitchFamily="34" charset="0"/>
              <a:cs typeface="Arial" panose="020B0604020202020204" pitchFamily="34" charset="0"/>
            </a:endParaRPr>
          </a:p>
          <a:p>
            <a:pPr marL="12700" marR="5080">
              <a:lnSpc>
                <a:spcPct val="116700"/>
              </a:lnSpc>
              <a:spcBef>
                <a:spcPts val="100"/>
              </a:spcBef>
            </a:pPr>
            <a:endParaRPr lang="en-US" sz="1000" spc="-10" dirty="0">
              <a:latin typeface="Arial" panose="020B0604020202020204" pitchFamily="34" charset="0"/>
              <a:cs typeface="Arial" panose="020B0604020202020204" pitchFamily="34" charset="0"/>
            </a:endParaRPr>
          </a:p>
          <a:p>
            <a:pPr marL="12700" marR="5080">
              <a:lnSpc>
                <a:spcPct val="116700"/>
              </a:lnSpc>
              <a:spcBef>
                <a:spcPts val="100"/>
              </a:spcBef>
            </a:pPr>
            <a:r>
              <a:rPr lang="en-US" sz="1200" b="1" spc="-10" dirty="0">
                <a:latin typeface="Arial" panose="020B0604020202020204" pitchFamily="34" charset="0"/>
                <a:cs typeface="Arial" panose="020B0604020202020204" pitchFamily="34" charset="0"/>
              </a:rPr>
              <a:t>Outcome/Goals</a:t>
            </a:r>
          </a:p>
          <a:p>
            <a:pPr marL="12700" marR="5080">
              <a:lnSpc>
                <a:spcPct val="116700"/>
              </a:lnSpc>
              <a:spcBef>
                <a:spcPts val="100"/>
              </a:spcBef>
            </a:pPr>
            <a:endParaRPr lang="en-US" sz="1000" b="1" spc="-10" dirty="0">
              <a:latin typeface="Arial" panose="020B0604020202020204" pitchFamily="34" charset="0"/>
              <a:cs typeface="Arial" panose="020B0604020202020204" pitchFamily="34" charset="0"/>
            </a:endParaRPr>
          </a:p>
          <a:p>
            <a:pPr marL="12700" marR="22860">
              <a:lnSpc>
                <a:spcPct val="116700"/>
              </a:lnSpc>
              <a:spcBef>
                <a:spcPts val="100"/>
              </a:spcBef>
            </a:pPr>
            <a:r>
              <a:rPr lang="en-US" sz="1000" dirty="0">
                <a:latin typeface="Arial" panose="020B0604020202020204" pitchFamily="34" charset="0"/>
                <a:cs typeface="Arial" panose="020B0604020202020204" pitchFamily="34" charset="0"/>
              </a:rPr>
              <a:t>Nam</a:t>
            </a:r>
            <a:r>
              <a:rPr lang="en-US" sz="1000" spc="-2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coratur</a:t>
            </a:r>
            <a:r>
              <a:rPr lang="en-US" sz="1000" dirty="0">
                <a:latin typeface="Arial" panose="020B0604020202020204" pitchFamily="34" charset="0"/>
                <a:cs typeface="Arial" panose="020B0604020202020204" pitchFamily="34" charset="0"/>
              </a:rPr>
              <a: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netus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aceaquiaes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soles</a:t>
            </a:r>
            <a:r>
              <a:rPr lang="en-US" sz="1000" spc="-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ipitae</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eicium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sitionse</a:t>
            </a:r>
            <a:r>
              <a:rPr lang="en-US" sz="1000" dirty="0">
                <a:latin typeface="Arial" panose="020B0604020202020204" pitchFamily="34" charset="0"/>
                <a:cs typeface="Arial" panose="020B0604020202020204" pitchFamily="34" charset="0"/>
              </a:rPr>
              <a:t> re</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esed</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eseniendae</a:t>
            </a:r>
            <a:r>
              <a:rPr lang="en-US" sz="1000" dirty="0">
                <a:latin typeface="Arial" panose="020B0604020202020204" pitchFamily="34" charset="0"/>
                <a:cs typeface="Arial" panose="020B0604020202020204" pitchFamily="34" charset="0"/>
              </a:rPr>
              <a:t> et </a:t>
            </a:r>
            <a:r>
              <a:rPr lang="en-US" sz="1000" spc="-10" dirty="0" err="1">
                <a:latin typeface="Arial" panose="020B0604020202020204" pitchFamily="34" charset="0"/>
                <a:cs typeface="Arial" panose="020B0604020202020204" pitchFamily="34" charset="0"/>
              </a:rPr>
              <a:t>voluptaqui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bera</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dolorem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velitaquiam</a:t>
            </a:r>
            <a:r>
              <a:rPr lang="en-US" sz="1000" dirty="0">
                <a:latin typeface="Arial" panose="020B0604020202020204" pitchFamily="34" charset="0"/>
                <a:cs typeface="Arial" panose="020B0604020202020204" pitchFamily="34" charset="0"/>
              </a:rPr>
              <a:t>,</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to</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ilictatem</a:t>
            </a:r>
            <a:r>
              <a:rPr lang="en-US" sz="1000" spc="-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hicaes</a:t>
            </a:r>
            <a:endParaRPr lang="en-US" sz="1000" dirty="0">
              <a:latin typeface="Arial" panose="020B0604020202020204" pitchFamily="34" charset="0"/>
              <a:cs typeface="Arial" panose="020B0604020202020204" pitchFamily="34" charset="0"/>
            </a:endParaRPr>
          </a:p>
          <a:p>
            <a:pPr marL="12700" marR="5080">
              <a:lnSpc>
                <a:spcPct val="116700"/>
              </a:lnSpc>
            </a:pPr>
            <a:r>
              <a:rPr lang="en-US" sz="1000" dirty="0">
                <a:latin typeface="Arial" panose="020B0604020202020204" pitchFamily="34" charset="0"/>
                <a:cs typeface="Arial" panose="020B0604020202020204" pitchFamily="34" charset="0"/>
              </a:rPr>
              <a:t>que</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voloribus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utet</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pa sit </a:t>
            </a:r>
            <a:r>
              <a:rPr lang="en-US" sz="1000" dirty="0" err="1">
                <a:latin typeface="Arial" panose="020B0604020202020204" pitchFamily="34" charset="0"/>
                <a:cs typeface="Arial" panose="020B0604020202020204" pitchFamily="34" charset="0"/>
              </a:rPr>
              <a:t>ut</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autem que </a:t>
            </a:r>
            <a:r>
              <a:rPr lang="en-US" sz="1000" spc="-10" dirty="0" err="1">
                <a:latin typeface="Arial" panose="020B0604020202020204" pitchFamily="34" charset="0"/>
                <a:cs typeface="Arial" panose="020B0604020202020204" pitchFamily="34" charset="0"/>
              </a:rPr>
              <a:t>voluptas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mollestium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fugit que</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est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enda</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volecum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volor</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simin</a:t>
            </a:r>
            <a:r>
              <a:rPr lang="en-US" sz="1000" dirty="0">
                <a:latin typeface="Arial" panose="020B0604020202020204" pitchFamily="34" charset="0"/>
                <a:cs typeface="Arial" panose="020B0604020202020204" pitchFamily="34" charset="0"/>
              </a:rPr>
              <a:t> net </a:t>
            </a:r>
            <a:r>
              <a:rPr lang="en-US" sz="1000" dirty="0" err="1">
                <a:latin typeface="Arial" panose="020B0604020202020204" pitchFamily="34" charset="0"/>
                <a:cs typeface="Arial" panose="020B0604020202020204" pitchFamily="34" charset="0"/>
              </a:rPr>
              <a:t>idipitati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cumquid</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quatur</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alitas</a:t>
            </a:r>
            <a:r>
              <a:rPr lang="en-US" sz="1000" dirty="0">
                <a:latin typeface="Arial" panose="020B0604020202020204" pitchFamily="34" charset="0"/>
                <a:cs typeface="Arial" panose="020B0604020202020204" pitchFamily="34" charset="0"/>
              </a:rPr>
              <a:t> </a:t>
            </a:r>
            <a:r>
              <a:rPr lang="en-US" sz="1000" spc="-25" dirty="0" err="1">
                <a:latin typeface="Arial" panose="020B0604020202020204" pitchFamily="34" charset="0"/>
                <a:cs typeface="Arial" panose="020B0604020202020204" pitchFamily="34" charset="0"/>
              </a:rPr>
              <a:t>dit</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a:t>
            </a:r>
            <a:r>
              <a:rPr lang="en-US" sz="1000" dirty="0">
                <a:latin typeface="Arial" panose="020B0604020202020204" pitchFamily="34" charset="0"/>
                <a:cs typeface="Arial" panose="020B0604020202020204" pitchFamily="34" charset="0"/>
              </a:rPr>
              <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quisqui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nos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inulpa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con</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nim</a:t>
            </a:r>
            <a:r>
              <a:rPr lang="en-US" sz="1000" spc="-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necus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exeria</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qui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as</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reici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aribusda</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incturi</a:t>
            </a:r>
            <a:r>
              <a:rPr lang="en-US" sz="1000" spc="-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doluptas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ma</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omnimus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ad</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acit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harchiti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venecatio</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eum</a:t>
            </a:r>
            <a:r>
              <a:rPr lang="en-US" sz="1000" spc="-5" dirty="0">
                <a:latin typeface="Arial" panose="020B0604020202020204" pitchFamily="34" charset="0"/>
                <a:cs typeface="Arial" panose="020B0604020202020204" pitchFamily="34" charset="0"/>
              </a:rPr>
              <a:t> </a:t>
            </a:r>
            <a:r>
              <a:rPr lang="en-US" sz="1000" spc="-25" dirty="0" err="1">
                <a:latin typeface="Arial" panose="020B0604020202020204" pitchFamily="34" charset="0"/>
                <a:cs typeface="Arial" panose="020B0604020202020204" pitchFamily="34" charset="0"/>
              </a:rPr>
              <a:t>idi</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nonecus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nulparit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quia</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vitaquam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spc="5" dirty="0">
                <a:latin typeface="Arial" panose="020B0604020202020204" pitchFamily="34" charset="0"/>
                <a:cs typeface="Arial" panose="020B0604020202020204" pitchFamily="34" charset="0"/>
              </a:rPr>
              <a:t> </a:t>
            </a:r>
            <a:r>
              <a:rPr lang="en-US" sz="1000" spc="-20" dirty="0">
                <a:latin typeface="Arial" panose="020B0604020202020204" pitchFamily="34" charset="0"/>
                <a:cs typeface="Arial" panose="020B0604020202020204" pitchFamily="34" charset="0"/>
              </a:rPr>
              <a:t>pro.</a:t>
            </a:r>
          </a:p>
          <a:p>
            <a:pPr marL="12700" marR="5080">
              <a:lnSpc>
                <a:spcPct val="116700"/>
              </a:lnSpc>
            </a:pPr>
            <a:endParaRPr lang="en-US" sz="1000" spc="-20" dirty="0">
              <a:latin typeface="Arial" panose="020B0604020202020204" pitchFamily="34" charset="0"/>
              <a:cs typeface="Arial" panose="020B0604020202020204" pitchFamily="34" charset="0"/>
            </a:endParaRPr>
          </a:p>
          <a:p>
            <a:pPr marL="12700" marR="5080">
              <a:lnSpc>
                <a:spcPct val="116700"/>
              </a:lnSpc>
            </a:pPr>
            <a:endParaRPr lang="en-US" sz="1000" spc="-10" dirty="0">
              <a:latin typeface="Arial" panose="020B0604020202020204" pitchFamily="34" charset="0"/>
              <a:cs typeface="Arial" panose="020B0604020202020204" pitchFamily="34" charset="0"/>
            </a:endParaRPr>
          </a:p>
          <a:p>
            <a:pPr marL="12700" marR="5080">
              <a:lnSpc>
                <a:spcPct val="116700"/>
              </a:lnSpc>
            </a:pPr>
            <a:r>
              <a:rPr lang="en-US" sz="1200" b="1" dirty="0">
                <a:latin typeface="Arial" panose="020B0604020202020204" pitchFamily="34" charset="0"/>
                <a:cs typeface="Arial" panose="020B0604020202020204" pitchFamily="34" charset="0"/>
              </a:rPr>
              <a:t>List of </a:t>
            </a:r>
            <a:r>
              <a:rPr lang="en-US" sz="1200" b="1" spc="-10" dirty="0">
                <a:latin typeface="Arial" panose="020B0604020202020204" pitchFamily="34" charset="0"/>
                <a:cs typeface="Arial" panose="020B0604020202020204" pitchFamily="34" charset="0"/>
              </a:rPr>
              <a:t>Collaborators</a:t>
            </a:r>
            <a:endParaRPr lang="en-US" sz="1200" dirty="0">
              <a:latin typeface="Arial" panose="020B0604020202020204" pitchFamily="34" charset="0"/>
              <a:cs typeface="Arial" panose="020B0604020202020204" pitchFamily="34" charset="0"/>
            </a:endParaRPr>
          </a:p>
          <a:p>
            <a:pPr marL="12700" marR="5080">
              <a:lnSpc>
                <a:spcPct val="116700"/>
              </a:lnSpc>
            </a:pPr>
            <a:endParaRPr lang="en-US" sz="1000" dirty="0">
              <a:latin typeface="Arial" panose="020B0604020202020204" pitchFamily="34" charset="0"/>
              <a:cs typeface="Arial" panose="020B0604020202020204" pitchFamily="34" charset="0"/>
            </a:endParaRPr>
          </a:p>
          <a:p>
            <a:pPr marL="12700" marR="5080">
              <a:lnSpc>
                <a:spcPct val="116700"/>
              </a:lnSpc>
              <a:spcBef>
                <a:spcPts val="100"/>
              </a:spcBef>
            </a:pPr>
            <a:endParaRPr lang="en-US" sz="1000" dirty="0">
              <a:latin typeface="Arial" panose="020B0604020202020204" pitchFamily="34" charset="0"/>
              <a:cs typeface="Arial" panose="020B0604020202020204" pitchFamily="34" charset="0"/>
            </a:endParaRPr>
          </a:p>
          <a:p>
            <a:pPr marL="12700" marR="5080">
              <a:lnSpc>
                <a:spcPct val="116700"/>
              </a:lnSpc>
              <a:spcBef>
                <a:spcPts val="100"/>
              </a:spcBef>
            </a:pPr>
            <a:endParaRPr sz="1000" dirty="0">
              <a:latin typeface="Arial" panose="020B0604020202020204" pitchFamily="34" charset="0"/>
              <a:cs typeface="Arial" panose="020B0604020202020204" pitchFamily="34" charset="0"/>
            </a:endParaRPr>
          </a:p>
        </p:txBody>
      </p:sp>
      <p:pic>
        <p:nvPicPr>
          <p:cNvPr id="19" name="object 19"/>
          <p:cNvPicPr/>
          <p:nvPr/>
        </p:nvPicPr>
        <p:blipFill>
          <a:blip r:embed="rId3" cstate="print"/>
          <a:stretch>
            <a:fillRect/>
          </a:stretch>
        </p:blipFill>
        <p:spPr>
          <a:xfrm>
            <a:off x="457200" y="9402394"/>
            <a:ext cx="211213" cy="227380"/>
          </a:xfrm>
          <a:prstGeom prst="rect">
            <a:avLst/>
          </a:prstGeom>
        </p:spPr>
      </p:pic>
      <p:sp>
        <p:nvSpPr>
          <p:cNvPr id="21" name="object 21"/>
          <p:cNvSpPr txBox="1"/>
          <p:nvPr/>
        </p:nvSpPr>
        <p:spPr>
          <a:xfrm>
            <a:off x="4726109" y="6102874"/>
            <a:ext cx="1452245" cy="197490"/>
          </a:xfrm>
          <a:prstGeom prst="rect">
            <a:avLst/>
          </a:prstGeom>
        </p:spPr>
        <p:txBody>
          <a:bodyPr vert="horz" wrap="square" lIns="0" tIns="12700" rIns="0" bIns="0" rtlCol="0">
            <a:spAutoFit/>
          </a:bodyPr>
          <a:lstStyle/>
          <a:p>
            <a:pPr marL="12700">
              <a:lnSpc>
                <a:spcPct val="100000"/>
              </a:lnSpc>
              <a:spcBef>
                <a:spcPts val="100"/>
              </a:spcBef>
            </a:pPr>
            <a:r>
              <a:rPr sz="1200" b="1" spc="-30" dirty="0">
                <a:solidFill>
                  <a:srgbClr val="FFFFFF"/>
                </a:solidFill>
                <a:latin typeface="Arial" panose="020B0604020202020204" pitchFamily="34" charset="0"/>
                <a:cs typeface="Arial" panose="020B0604020202020204" pitchFamily="34" charset="0"/>
              </a:rPr>
              <a:t>List of</a:t>
            </a:r>
            <a:r>
              <a:rPr sz="1200" b="1" spc="-25" dirty="0">
                <a:solidFill>
                  <a:srgbClr val="FFFFFF"/>
                </a:solidFill>
                <a:latin typeface="Arial" panose="020B0604020202020204" pitchFamily="34" charset="0"/>
                <a:cs typeface="Arial" panose="020B0604020202020204" pitchFamily="34" charset="0"/>
              </a:rPr>
              <a:t> </a:t>
            </a:r>
            <a:r>
              <a:rPr sz="1200" b="1" spc="-40" dirty="0">
                <a:solidFill>
                  <a:srgbClr val="FFFFFF"/>
                </a:solidFill>
                <a:latin typeface="Arial" panose="020B0604020202020204" pitchFamily="34" charset="0"/>
                <a:cs typeface="Arial" panose="020B0604020202020204" pitchFamily="34" charset="0"/>
              </a:rPr>
              <a:t>Collaborators</a:t>
            </a:r>
            <a:endParaRPr sz="1200" dirty="0">
              <a:latin typeface="Arial" panose="020B0604020202020204" pitchFamily="34" charset="0"/>
              <a:cs typeface="Arial" panose="020B0604020202020204" pitchFamily="34" charset="0"/>
            </a:endParaRPr>
          </a:p>
        </p:txBody>
      </p:sp>
      <p:sp>
        <p:nvSpPr>
          <p:cNvPr id="23" name="object 23"/>
          <p:cNvSpPr txBox="1">
            <a:spLocks noGrp="1"/>
          </p:cNvSpPr>
          <p:nvPr>
            <p:ph type="ftr" sz="quarter" idx="5"/>
          </p:nvPr>
        </p:nvSpPr>
        <p:spPr>
          <a:xfrm>
            <a:off x="770270" y="9446145"/>
            <a:ext cx="1062989" cy="170179"/>
          </a:xfrm>
          <a:prstGeom prst="rect">
            <a:avLst/>
          </a:prstGeom>
        </p:spPr>
        <p:txBody>
          <a:bodyPr vert="horz" wrap="square" lIns="0" tIns="4445" rIns="0" bIns="0" rtlCol="0">
            <a:spAutoFit/>
          </a:bodyPr>
          <a:lstStyle/>
          <a:p>
            <a:pPr marL="12700">
              <a:lnSpc>
                <a:spcPct val="100000"/>
              </a:lnSpc>
              <a:spcBef>
                <a:spcPts val="35"/>
              </a:spcBef>
            </a:pPr>
            <a:r>
              <a:rPr dirty="0"/>
              <a:t>BELLAGIO</a:t>
            </a:r>
            <a:r>
              <a:rPr spc="5" dirty="0"/>
              <a:t> </a:t>
            </a:r>
            <a:r>
              <a:rPr spc="-10" dirty="0"/>
              <a:t>CENTER</a:t>
            </a:r>
          </a:p>
        </p:txBody>
      </p:sp>
      <p:sp>
        <p:nvSpPr>
          <p:cNvPr id="24" name="object 8">
            <a:extLst>
              <a:ext uri="{FF2B5EF4-FFF2-40B4-BE49-F238E27FC236}">
                <a16:creationId xmlns:a16="http://schemas.microsoft.com/office/drawing/2014/main" id="{3F818090-0E07-3769-DF7F-A295C1CB6997}"/>
              </a:ext>
            </a:extLst>
          </p:cNvPr>
          <p:cNvSpPr/>
          <p:nvPr/>
        </p:nvSpPr>
        <p:spPr>
          <a:xfrm>
            <a:off x="457200" y="4085922"/>
            <a:ext cx="3314700" cy="45719"/>
          </a:xfrm>
          <a:custGeom>
            <a:avLst/>
            <a:gdLst/>
            <a:ahLst/>
            <a:cxnLst/>
            <a:rect l="l" t="t" r="r" b="b"/>
            <a:pathLst>
              <a:path w="3314700">
                <a:moveTo>
                  <a:pt x="0" y="0"/>
                </a:moveTo>
                <a:lnTo>
                  <a:pt x="3314700" y="0"/>
                </a:lnTo>
              </a:path>
            </a:pathLst>
          </a:custGeom>
          <a:ln w="9525">
            <a:solidFill>
              <a:srgbClr val="000000"/>
            </a:solidFill>
          </a:ln>
        </p:spPr>
        <p:txBody>
          <a:bodyPr wrap="square" lIns="0" tIns="0" rIns="0" bIns="0" rtlCol="0"/>
          <a:lstStyle/>
          <a:p>
            <a:endParaRPr/>
          </a:p>
        </p:txBody>
      </p:sp>
      <p:sp>
        <p:nvSpPr>
          <p:cNvPr id="33" name="Oval 32">
            <a:extLst>
              <a:ext uri="{FF2B5EF4-FFF2-40B4-BE49-F238E27FC236}">
                <a16:creationId xmlns:a16="http://schemas.microsoft.com/office/drawing/2014/main" id="{8FC9072F-2448-6892-1A50-E397A0E57335}"/>
              </a:ext>
            </a:extLst>
          </p:cNvPr>
          <p:cNvSpPr/>
          <p:nvPr/>
        </p:nvSpPr>
        <p:spPr>
          <a:xfrm>
            <a:off x="7200264" y="9199232"/>
            <a:ext cx="192999" cy="1929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bject 22"/>
          <p:cNvSpPr txBox="1">
            <a:spLocks noGrp="1"/>
          </p:cNvSpPr>
          <p:nvPr>
            <p:ph type="sldNum" sz="quarter" idx="7"/>
          </p:nvPr>
        </p:nvSpPr>
        <p:spPr>
          <a:xfrm>
            <a:off x="7231379" y="9210641"/>
            <a:ext cx="157479" cy="142988"/>
          </a:xfrm>
          <a:prstGeom prst="rect">
            <a:avLst/>
          </a:prstGeom>
        </p:spPr>
        <p:txBody>
          <a:bodyPr vert="horz" wrap="square" lIns="0" tIns="4445" rIns="0" bIns="0" rtlCol="0">
            <a:spAutoFit/>
          </a:bodyPr>
          <a:lstStyle/>
          <a:p>
            <a:pPr marL="38100">
              <a:lnSpc>
                <a:spcPct val="100000"/>
              </a:lnSpc>
              <a:spcBef>
                <a:spcPts val="35"/>
              </a:spcBef>
            </a:pPr>
            <a:r>
              <a:rPr lang="en-US" dirty="0"/>
              <a:t>1</a:t>
            </a:r>
            <a:endParaRPr dirty="0"/>
          </a:p>
        </p:txBody>
      </p:sp>
      <p:sp>
        <p:nvSpPr>
          <p:cNvPr id="12" name="object 8">
            <a:extLst>
              <a:ext uri="{FF2B5EF4-FFF2-40B4-BE49-F238E27FC236}">
                <a16:creationId xmlns:a16="http://schemas.microsoft.com/office/drawing/2014/main" id="{13F539C9-C5A9-7EFC-8C41-2BB8FA91FBAC}"/>
              </a:ext>
            </a:extLst>
          </p:cNvPr>
          <p:cNvSpPr/>
          <p:nvPr/>
        </p:nvSpPr>
        <p:spPr>
          <a:xfrm>
            <a:off x="3999743" y="2571007"/>
            <a:ext cx="3314700" cy="0"/>
          </a:xfrm>
          <a:custGeom>
            <a:avLst/>
            <a:gdLst/>
            <a:ahLst/>
            <a:cxnLst/>
            <a:rect l="l" t="t" r="r" b="b"/>
            <a:pathLst>
              <a:path w="3314700">
                <a:moveTo>
                  <a:pt x="0" y="0"/>
                </a:moveTo>
                <a:lnTo>
                  <a:pt x="3314700" y="0"/>
                </a:lnTo>
              </a:path>
            </a:pathLst>
          </a:custGeom>
          <a:ln w="9525">
            <a:solidFill>
              <a:schemeClr val="tx1"/>
            </a:solidFill>
          </a:ln>
        </p:spPr>
        <p:txBody>
          <a:bodyPr wrap="square" lIns="0" tIns="0" rIns="0" bIns="0" rtlCol="0"/>
          <a:lstStyle/>
          <a:p>
            <a:endParaRPr/>
          </a:p>
        </p:txBody>
      </p:sp>
      <p:sp>
        <p:nvSpPr>
          <p:cNvPr id="16" name="object 8">
            <a:extLst>
              <a:ext uri="{FF2B5EF4-FFF2-40B4-BE49-F238E27FC236}">
                <a16:creationId xmlns:a16="http://schemas.microsoft.com/office/drawing/2014/main" id="{585A2149-2BC2-C044-3948-CD2D6AFC59C7}"/>
              </a:ext>
            </a:extLst>
          </p:cNvPr>
          <p:cNvSpPr/>
          <p:nvPr/>
        </p:nvSpPr>
        <p:spPr>
          <a:xfrm>
            <a:off x="3999743" y="5181600"/>
            <a:ext cx="3314700" cy="0"/>
          </a:xfrm>
          <a:custGeom>
            <a:avLst/>
            <a:gdLst/>
            <a:ahLst/>
            <a:cxnLst/>
            <a:rect l="l" t="t" r="r" b="b"/>
            <a:pathLst>
              <a:path w="3314700">
                <a:moveTo>
                  <a:pt x="0" y="0"/>
                </a:moveTo>
                <a:lnTo>
                  <a:pt x="3314700" y="0"/>
                </a:lnTo>
              </a:path>
            </a:pathLst>
          </a:custGeom>
          <a:ln w="9525">
            <a:solidFill>
              <a:schemeClr val="tx1"/>
            </a:solidFill>
          </a:ln>
        </p:spPr>
        <p:txBody>
          <a:bodyPr wrap="square" lIns="0" tIns="0" rIns="0" bIns="0" rtlCol="0"/>
          <a:lstStyle/>
          <a:p>
            <a:endParaRPr/>
          </a:p>
        </p:txBody>
      </p:sp>
      <p:sp>
        <p:nvSpPr>
          <p:cNvPr id="17" name="Rectangle 16">
            <a:extLst>
              <a:ext uri="{FF2B5EF4-FFF2-40B4-BE49-F238E27FC236}">
                <a16:creationId xmlns:a16="http://schemas.microsoft.com/office/drawing/2014/main" id="{2D60E909-ECB2-08BF-A8C1-D0731400162D}"/>
              </a:ext>
            </a:extLst>
          </p:cNvPr>
          <p:cNvSpPr/>
          <p:nvPr/>
        </p:nvSpPr>
        <p:spPr>
          <a:xfrm>
            <a:off x="3999743" y="5603195"/>
            <a:ext cx="1452245"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B8D17DF-A2FA-FCE0-EE70-113DD6B586BE}"/>
              </a:ext>
            </a:extLst>
          </p:cNvPr>
          <p:cNvSpPr/>
          <p:nvPr/>
        </p:nvSpPr>
        <p:spPr>
          <a:xfrm>
            <a:off x="5845019" y="5603195"/>
            <a:ext cx="1452245"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0729043-6BE5-F966-089D-BB547AE97558}"/>
              </a:ext>
            </a:extLst>
          </p:cNvPr>
          <p:cNvSpPr/>
          <p:nvPr/>
        </p:nvSpPr>
        <p:spPr>
          <a:xfrm>
            <a:off x="3999743" y="6328125"/>
            <a:ext cx="1452245"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A32E7F2-64E2-5A14-FBB7-6CAB7B0D4B5A}"/>
              </a:ext>
            </a:extLst>
          </p:cNvPr>
          <p:cNvSpPr/>
          <p:nvPr/>
        </p:nvSpPr>
        <p:spPr>
          <a:xfrm>
            <a:off x="5845019" y="6328125"/>
            <a:ext cx="1452245"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2FF9E98A-F991-3464-5972-11C09CAE0239}"/>
              </a:ext>
            </a:extLst>
          </p:cNvPr>
          <p:cNvSpPr txBox="1"/>
          <p:nvPr/>
        </p:nvSpPr>
        <p:spPr>
          <a:xfrm>
            <a:off x="4092831" y="6051126"/>
            <a:ext cx="3086858" cy="276999"/>
          </a:xfrm>
          <a:prstGeom prst="rect">
            <a:avLst/>
          </a:prstGeom>
          <a:noFill/>
        </p:spPr>
        <p:txBody>
          <a:bodyPr wrap="square" rtlCol="0">
            <a:spAutoFit/>
          </a:bodyPr>
          <a:lstStyle/>
          <a:p>
            <a:pPr algn="ctr"/>
            <a:r>
              <a:rPr lang="en-US" sz="1200" dirty="0">
                <a:latin typeface="Times" pitchFamily="2" charset="0"/>
              </a:rPr>
              <a:t>Insert partner logos here.</a:t>
            </a:r>
          </a:p>
        </p:txBody>
      </p:sp>
    </p:spTree>
    <p:extLst>
      <p:ext uri="{BB962C8B-B14F-4D97-AF65-F5344CB8AC3E}">
        <p14:creationId xmlns:p14="http://schemas.microsoft.com/office/powerpoint/2010/main" val="288909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8F14F4-1414-A90B-01C1-52A8732759F9}"/>
              </a:ext>
            </a:extLst>
          </p:cNvPr>
          <p:cNvSpPr/>
          <p:nvPr/>
        </p:nvSpPr>
        <p:spPr>
          <a:xfrm>
            <a:off x="0" y="-1"/>
            <a:ext cx="7831454" cy="7177199"/>
          </a:xfrm>
          <a:prstGeom prst="rect">
            <a:avLst/>
          </a:prstGeom>
          <a:blipFill dpi="0" rotWithShape="1">
            <a:blip r:embed="rId2">
              <a:extLst>
                <a:ext uri="{28A0092B-C50C-407E-A947-70E740481C1C}">
                  <a14:useLocalDpi xmlns:a14="http://schemas.microsoft.com/office/drawing/2010/main" val="0"/>
                </a:ext>
              </a:extLst>
            </a:blip>
            <a:srcRect/>
            <a:stretch>
              <a:fillRect l="-54780" t="-21849" r="-5546" b="-182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B154DCC2-32FB-F683-F264-EDC0938036E9}"/>
              </a:ext>
            </a:extLst>
          </p:cNvPr>
          <p:cNvSpPr/>
          <p:nvPr/>
        </p:nvSpPr>
        <p:spPr>
          <a:xfrm>
            <a:off x="0" y="5410200"/>
            <a:ext cx="7831454" cy="4661916"/>
          </a:xfrm>
          <a:custGeom>
            <a:avLst/>
            <a:gdLst>
              <a:gd name="connsiteX0" fmla="*/ 3886200 w 7831454"/>
              <a:gd name="connsiteY0" fmla="*/ 0 h 4661916"/>
              <a:gd name="connsiteX1" fmla="*/ 7716028 w 7831454"/>
              <a:gd name="connsiteY1" fmla="*/ 1479705 h 4661916"/>
              <a:gd name="connsiteX2" fmla="*/ 7831454 w 7831454"/>
              <a:gd name="connsiteY2" fmla="*/ 1589753 h 4661916"/>
              <a:gd name="connsiteX3" fmla="*/ 7831454 w 7831454"/>
              <a:gd name="connsiteY3" fmla="*/ 4661916 h 4661916"/>
              <a:gd name="connsiteX4" fmla="*/ 0 w 7831454"/>
              <a:gd name="connsiteY4" fmla="*/ 4661916 h 4661916"/>
              <a:gd name="connsiteX5" fmla="*/ 0 w 7831454"/>
              <a:gd name="connsiteY5" fmla="*/ 1533451 h 4661916"/>
              <a:gd name="connsiteX6" fmla="*/ 56372 w 7831454"/>
              <a:gd name="connsiteY6" fmla="*/ 1479705 h 4661916"/>
              <a:gd name="connsiteX7" fmla="*/ 3886200 w 7831454"/>
              <a:gd name="connsiteY7" fmla="*/ 0 h 466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1454" h="4661916">
                <a:moveTo>
                  <a:pt x="3886200" y="0"/>
                </a:moveTo>
                <a:cubicBezTo>
                  <a:pt x="5360788" y="0"/>
                  <a:pt x="6704501" y="560339"/>
                  <a:pt x="7716028" y="1479705"/>
                </a:cubicBezTo>
                <a:lnTo>
                  <a:pt x="7831454" y="1589753"/>
                </a:lnTo>
                <a:lnTo>
                  <a:pt x="7831454" y="4661916"/>
                </a:lnTo>
                <a:lnTo>
                  <a:pt x="0" y="4661916"/>
                </a:lnTo>
                <a:lnTo>
                  <a:pt x="0" y="1533451"/>
                </a:lnTo>
                <a:lnTo>
                  <a:pt x="56372" y="1479705"/>
                </a:lnTo>
                <a:cubicBezTo>
                  <a:pt x="1067900" y="560339"/>
                  <a:pt x="2411613" y="0"/>
                  <a:pt x="3886200" y="0"/>
                </a:cubicBezTo>
                <a:close/>
              </a:path>
            </a:pathLst>
          </a:custGeom>
          <a:solidFill>
            <a:srgbClr val="008B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object 5">
            <a:extLst>
              <a:ext uri="{FF2B5EF4-FFF2-40B4-BE49-F238E27FC236}">
                <a16:creationId xmlns:a16="http://schemas.microsoft.com/office/drawing/2014/main" id="{6C10371C-8771-B82C-2F71-74F5A6808DAE}"/>
              </a:ext>
            </a:extLst>
          </p:cNvPr>
          <p:cNvSpPr txBox="1"/>
          <p:nvPr/>
        </p:nvSpPr>
        <p:spPr>
          <a:xfrm>
            <a:off x="152400" y="7315200"/>
            <a:ext cx="3352800" cy="2617383"/>
          </a:xfrm>
          <a:prstGeom prst="rect">
            <a:avLst/>
          </a:prstGeom>
        </p:spPr>
        <p:txBody>
          <a:bodyPr vert="horz" wrap="square" lIns="0" tIns="31750" rIns="0" bIns="0" rtlCol="0">
            <a:spAutoFit/>
          </a:bodyPr>
          <a:lstStyle/>
          <a:p>
            <a:r>
              <a:rPr lang="en-US" sz="1400" dirty="0">
                <a:solidFill>
                  <a:schemeClr val="bg1"/>
                </a:solidFill>
                <a:latin typeface="Arial" panose="020B0604020202020204" pitchFamily="34" charset="0"/>
                <a:cs typeface="Arial" panose="020B0604020202020204" pitchFamily="34" charset="0"/>
              </a:rPr>
              <a:t>For decades, the Bellagio Center has supported leaders to develop solutions and promote ideas that address the world’s biggest challenges. It is a unique place and opportunity for leaders to have deep discussions that create new understanding. A convening or residency at the Bellagio Center does not imply an endorsement by The Rockefeller Foundation of the work and does not necessarily reflect positions or policies of The Rockefeller Foundation.</a:t>
            </a:r>
          </a:p>
        </p:txBody>
      </p:sp>
      <p:grpSp>
        <p:nvGrpSpPr>
          <p:cNvPr id="4" name="object 6">
            <a:extLst>
              <a:ext uri="{FF2B5EF4-FFF2-40B4-BE49-F238E27FC236}">
                <a16:creationId xmlns:a16="http://schemas.microsoft.com/office/drawing/2014/main" id="{EFC28F84-7BFA-C313-CD8E-2D9C21777A3D}"/>
              </a:ext>
            </a:extLst>
          </p:cNvPr>
          <p:cNvGrpSpPr/>
          <p:nvPr/>
        </p:nvGrpSpPr>
        <p:grpSpPr>
          <a:xfrm>
            <a:off x="5118496" y="8710656"/>
            <a:ext cx="2183130" cy="896619"/>
            <a:chOff x="5118496" y="8710656"/>
            <a:chExt cx="2183130" cy="896619"/>
          </a:xfrm>
        </p:grpSpPr>
        <p:sp>
          <p:nvSpPr>
            <p:cNvPr id="5" name="object 7">
              <a:extLst>
                <a:ext uri="{FF2B5EF4-FFF2-40B4-BE49-F238E27FC236}">
                  <a16:creationId xmlns:a16="http://schemas.microsoft.com/office/drawing/2014/main" id="{2CC55702-23C2-B4B4-9D5D-445030464CA8}"/>
                </a:ext>
              </a:extLst>
            </p:cNvPr>
            <p:cNvSpPr/>
            <p:nvPr/>
          </p:nvSpPr>
          <p:spPr>
            <a:xfrm>
              <a:off x="6768067" y="9005287"/>
              <a:ext cx="51435" cy="184785"/>
            </a:xfrm>
            <a:custGeom>
              <a:avLst/>
              <a:gdLst/>
              <a:ahLst/>
              <a:cxnLst/>
              <a:rect l="l" t="t" r="r" b="b"/>
              <a:pathLst>
                <a:path w="51434" h="184784">
                  <a:moveTo>
                    <a:pt x="51013" y="184572"/>
                  </a:moveTo>
                  <a:lnTo>
                    <a:pt x="0" y="184572"/>
                  </a:lnTo>
                  <a:lnTo>
                    <a:pt x="0" y="0"/>
                  </a:lnTo>
                  <a:lnTo>
                    <a:pt x="51013" y="0"/>
                  </a:lnTo>
                  <a:lnTo>
                    <a:pt x="51013" y="184572"/>
                  </a:lnTo>
                  <a:close/>
                </a:path>
              </a:pathLst>
            </a:custGeom>
            <a:solidFill>
              <a:srgbClr val="FFFFFF"/>
            </a:solidFill>
          </p:spPr>
          <p:txBody>
            <a:bodyPr wrap="square" lIns="0" tIns="0" rIns="0" bIns="0" rtlCol="0"/>
            <a:lstStyle/>
            <a:p>
              <a:endParaRPr/>
            </a:p>
          </p:txBody>
        </p:sp>
        <p:pic>
          <p:nvPicPr>
            <p:cNvPr id="6" name="object 8">
              <a:extLst>
                <a:ext uri="{FF2B5EF4-FFF2-40B4-BE49-F238E27FC236}">
                  <a16:creationId xmlns:a16="http://schemas.microsoft.com/office/drawing/2014/main" id="{52735AA6-0EDF-B4EB-6110-FE503C6C5289}"/>
                </a:ext>
              </a:extLst>
            </p:cNvPr>
            <p:cNvPicPr/>
            <p:nvPr/>
          </p:nvPicPr>
          <p:blipFill>
            <a:blip r:embed="rId3" cstate="print"/>
            <a:stretch>
              <a:fillRect/>
            </a:stretch>
          </p:blipFill>
          <p:spPr>
            <a:xfrm>
              <a:off x="5118496" y="8710656"/>
              <a:ext cx="2183074" cy="896115"/>
            </a:xfrm>
            <a:prstGeom prst="rect">
              <a:avLst/>
            </a:prstGeom>
          </p:spPr>
        </p:pic>
      </p:grpSp>
    </p:spTree>
    <p:extLst>
      <p:ext uri="{BB962C8B-B14F-4D97-AF65-F5344CB8AC3E}">
        <p14:creationId xmlns:p14="http://schemas.microsoft.com/office/powerpoint/2010/main" val="3417157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9259CD6-45BA-EACE-2D67-F85D2023C09B}"/>
              </a:ext>
            </a:extLst>
          </p:cNvPr>
          <p:cNvSpPr/>
          <p:nvPr/>
        </p:nvSpPr>
        <p:spPr>
          <a:xfrm>
            <a:off x="525546" y="446356"/>
            <a:ext cx="1347703" cy="1347703"/>
          </a:xfrm>
          <a:prstGeom prst="ellipse">
            <a:avLst/>
          </a:prstGeom>
          <a:solidFill>
            <a:srgbClr val="008BA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object 2"/>
          <p:cNvSpPr txBox="1">
            <a:spLocks noGrp="1"/>
          </p:cNvSpPr>
          <p:nvPr>
            <p:ph type="title" idx="4294967295"/>
          </p:nvPr>
        </p:nvSpPr>
        <p:spPr>
          <a:xfrm>
            <a:off x="588846" y="911602"/>
            <a:ext cx="1221105" cy="406400"/>
          </a:xfrm>
          <a:prstGeom prst="rect">
            <a:avLst/>
          </a:prstGeom>
        </p:spPr>
        <p:txBody>
          <a:bodyPr vert="horz" wrap="square" lIns="0" tIns="12700" rIns="0" bIns="0" rtlCol="0">
            <a:spAutoFit/>
          </a:bodyPr>
          <a:lstStyle/>
          <a:p>
            <a:pPr marL="12700" algn="ctr">
              <a:lnSpc>
                <a:spcPct val="100000"/>
              </a:lnSpc>
              <a:spcBef>
                <a:spcPts val="100"/>
              </a:spcBef>
            </a:pPr>
            <a:r>
              <a:rPr spc="-25" dirty="0">
                <a:latin typeface="Arial" panose="020B0604020202020204" pitchFamily="34" charset="0"/>
                <a:cs typeface="Arial" panose="020B0604020202020204" pitchFamily="34" charset="0"/>
              </a:rPr>
              <a:t>Agenda</a:t>
            </a:r>
          </a:p>
        </p:txBody>
      </p:sp>
      <p:sp>
        <p:nvSpPr>
          <p:cNvPr id="3" name="object 3"/>
          <p:cNvSpPr txBox="1"/>
          <p:nvPr/>
        </p:nvSpPr>
        <p:spPr>
          <a:xfrm>
            <a:off x="2806700" y="1014856"/>
            <a:ext cx="4051300" cy="733534"/>
          </a:xfrm>
          <a:prstGeom prst="rect">
            <a:avLst/>
          </a:prstGeom>
        </p:spPr>
        <p:txBody>
          <a:bodyPr vert="horz" wrap="square" lIns="0" tIns="12700" rIns="0" bIns="0" rtlCol="0">
            <a:spAutoFit/>
          </a:bodyPr>
          <a:lstStyle/>
          <a:p>
            <a:pPr marL="12700">
              <a:lnSpc>
                <a:spcPct val="100000"/>
              </a:lnSpc>
              <a:spcBef>
                <a:spcPts val="100"/>
              </a:spcBef>
            </a:pPr>
            <a:r>
              <a:rPr lang="en-US" sz="1800" b="1" spc="-20" dirty="0">
                <a:solidFill>
                  <a:srgbClr val="008BA8"/>
                </a:solidFill>
                <a:latin typeface="Arial" panose="020B0604020202020204" pitchFamily="34" charset="0"/>
                <a:cs typeface="Arial" panose="020B0604020202020204" pitchFamily="34" charset="0"/>
              </a:rPr>
              <a:t>Day of the Week, Month, Date</a:t>
            </a:r>
          </a:p>
          <a:p>
            <a:pPr marL="12700">
              <a:lnSpc>
                <a:spcPct val="100000"/>
              </a:lnSpc>
              <a:spcBef>
                <a:spcPts val="100"/>
              </a:spcBef>
            </a:pPr>
            <a:r>
              <a:rPr lang="en-US" sz="1400" spc="-20" dirty="0">
                <a:solidFill>
                  <a:schemeClr val="tx1"/>
                </a:solidFill>
                <a:latin typeface="Arial" panose="020B0604020202020204" pitchFamily="34" charset="0"/>
                <a:cs typeface="Arial" panose="020B0604020202020204" pitchFamily="34" charset="0"/>
              </a:rPr>
              <a:t>Day 1 Purpose: &lt;ADD THE DAY’S PURPOSE STATEMENT HERE&gt;</a:t>
            </a:r>
            <a:endParaRPr sz="1800" dirty="0">
              <a:solidFill>
                <a:schemeClr val="tx1"/>
              </a:solidFill>
              <a:latin typeface="Arial" panose="020B0604020202020204" pitchFamily="34" charset="0"/>
              <a:cs typeface="Arial" panose="020B0604020202020204" pitchFamily="34" charset="0"/>
            </a:endParaRPr>
          </a:p>
        </p:txBody>
      </p:sp>
      <p:sp>
        <p:nvSpPr>
          <p:cNvPr id="52" name="object 52"/>
          <p:cNvSpPr txBox="1">
            <a:spLocks noGrp="1"/>
          </p:cNvSpPr>
          <p:nvPr>
            <p:ph type="ftr" sz="quarter" idx="5"/>
          </p:nvPr>
        </p:nvSpPr>
        <p:spPr>
          <a:xfrm>
            <a:off x="770270" y="9446145"/>
            <a:ext cx="1062989" cy="170179"/>
          </a:xfrm>
          <a:prstGeom prst="rect">
            <a:avLst/>
          </a:prstGeom>
        </p:spPr>
        <p:txBody>
          <a:bodyPr vert="horz" wrap="square" lIns="0" tIns="4445" rIns="0" bIns="0" rtlCol="0">
            <a:spAutoFit/>
          </a:bodyPr>
          <a:lstStyle/>
          <a:p>
            <a:pPr marL="12700">
              <a:lnSpc>
                <a:spcPct val="100000"/>
              </a:lnSpc>
              <a:spcBef>
                <a:spcPts val="35"/>
              </a:spcBef>
            </a:pPr>
            <a:r>
              <a:rPr dirty="0"/>
              <a:t>BELLAGIO</a:t>
            </a:r>
            <a:r>
              <a:rPr spc="5" dirty="0"/>
              <a:t> </a:t>
            </a:r>
            <a:r>
              <a:rPr spc="-10" dirty="0"/>
              <a:t>CENTER</a:t>
            </a:r>
          </a:p>
        </p:txBody>
      </p:sp>
      <p:sp>
        <p:nvSpPr>
          <p:cNvPr id="55" name="Oval 54">
            <a:extLst>
              <a:ext uri="{FF2B5EF4-FFF2-40B4-BE49-F238E27FC236}">
                <a16:creationId xmlns:a16="http://schemas.microsoft.com/office/drawing/2014/main" id="{2A36E4DA-9E28-76A5-A922-51FA052640A6}"/>
              </a:ext>
            </a:extLst>
          </p:cNvPr>
          <p:cNvSpPr/>
          <p:nvPr/>
        </p:nvSpPr>
        <p:spPr>
          <a:xfrm>
            <a:off x="7200264" y="9199232"/>
            <a:ext cx="192999" cy="1929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bject 22">
            <a:extLst>
              <a:ext uri="{FF2B5EF4-FFF2-40B4-BE49-F238E27FC236}">
                <a16:creationId xmlns:a16="http://schemas.microsoft.com/office/drawing/2014/main" id="{DB3121DD-0355-F678-2EF8-19DF77A874EF}"/>
              </a:ext>
            </a:extLst>
          </p:cNvPr>
          <p:cNvSpPr txBox="1">
            <a:spLocks noGrp="1"/>
          </p:cNvSpPr>
          <p:nvPr>
            <p:ph type="sldNum" sz="quarter" idx="7"/>
          </p:nvPr>
        </p:nvSpPr>
        <p:spPr>
          <a:xfrm>
            <a:off x="7231379" y="9210641"/>
            <a:ext cx="157479" cy="142988"/>
          </a:xfrm>
          <a:prstGeom prst="rect">
            <a:avLst/>
          </a:prstGeom>
        </p:spPr>
        <p:txBody>
          <a:bodyPr vert="horz" wrap="square" lIns="0" tIns="4445" rIns="0" bIns="0" rtlCol="0">
            <a:spAutoFit/>
          </a:bodyPr>
          <a:lstStyle/>
          <a:p>
            <a:pPr marL="38100">
              <a:lnSpc>
                <a:spcPct val="100000"/>
              </a:lnSpc>
              <a:spcBef>
                <a:spcPts val="35"/>
              </a:spcBef>
            </a:pPr>
            <a:r>
              <a:rPr lang="en-US" dirty="0"/>
              <a:t>2</a:t>
            </a:r>
            <a:endParaRPr dirty="0"/>
          </a:p>
        </p:txBody>
      </p:sp>
      <p:graphicFrame>
        <p:nvGraphicFramePr>
          <p:cNvPr id="51" name="Table 3">
            <a:extLst>
              <a:ext uri="{FF2B5EF4-FFF2-40B4-BE49-F238E27FC236}">
                <a16:creationId xmlns:a16="http://schemas.microsoft.com/office/drawing/2014/main" id="{A605ADA7-2AAB-56CB-FC17-225192B0F535}"/>
              </a:ext>
            </a:extLst>
          </p:cNvPr>
          <p:cNvGraphicFramePr>
            <a:graphicFrameLocks noGrp="1"/>
          </p:cNvGraphicFramePr>
          <p:nvPr>
            <p:extLst>
              <p:ext uri="{D42A27DB-BD31-4B8C-83A1-F6EECF244321}">
                <p14:modId xmlns:p14="http://schemas.microsoft.com/office/powerpoint/2010/main" val="2505989308"/>
              </p:ext>
            </p:extLst>
          </p:nvPr>
        </p:nvGraphicFramePr>
        <p:xfrm>
          <a:off x="462606" y="2220307"/>
          <a:ext cx="6829404" cy="5367959"/>
        </p:xfrm>
        <a:graphic>
          <a:graphicData uri="http://schemas.openxmlformats.org/drawingml/2006/table">
            <a:tbl>
              <a:tblPr firstRow="1" bandRow="1">
                <a:tableStyleId>{5940675A-B579-460E-94D1-54222C63F5DA}</a:tableStyleId>
              </a:tblPr>
              <a:tblGrid>
                <a:gridCol w="2334307">
                  <a:extLst>
                    <a:ext uri="{9D8B030D-6E8A-4147-A177-3AD203B41FA5}">
                      <a16:colId xmlns:a16="http://schemas.microsoft.com/office/drawing/2014/main" val="1078483150"/>
                    </a:ext>
                  </a:extLst>
                </a:gridCol>
                <a:gridCol w="4495097">
                  <a:extLst>
                    <a:ext uri="{9D8B030D-6E8A-4147-A177-3AD203B41FA5}">
                      <a16:colId xmlns:a16="http://schemas.microsoft.com/office/drawing/2014/main" val="214586539"/>
                    </a:ext>
                  </a:extLst>
                </a:gridCol>
              </a:tblGrid>
              <a:tr h="346695">
                <a:tc>
                  <a:txBody>
                    <a:bodyPr/>
                    <a:lstStyle/>
                    <a:p>
                      <a:r>
                        <a:rPr lang="en-US" sz="1000" dirty="0">
                          <a:solidFill>
                            <a:srgbClr val="008BA8"/>
                          </a:solidFill>
                          <a:latin typeface="Moderat Mono Medium" pitchFamily="2" charset="77"/>
                        </a:rPr>
                        <a:t>Throughout the Day</a:t>
                      </a:r>
                    </a:p>
                  </a:txBody>
                  <a:tcPr marL="0" marR="0" marT="91440" marB="4556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tx1"/>
                          </a:solidFill>
                          <a:latin typeface="Arial" panose="020B0604020202020204" pitchFamily="34" charset="0"/>
                          <a:cs typeface="Arial" panose="020B0604020202020204" pitchFamily="34" charset="0"/>
                        </a:rPr>
                        <a:t>Arrivals</a:t>
                      </a:r>
                    </a:p>
                  </a:txBody>
                  <a:tcPr marL="91134" marR="91134" marT="91440" marB="9144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1772425"/>
                  </a:ext>
                </a:extLst>
              </a:tr>
              <a:tr h="296718">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dirty="0">
                          <a:solidFill>
                            <a:srgbClr val="008BA8"/>
                          </a:solidFill>
                          <a:latin typeface="Moderat Mono Medium" pitchFamily="2" charset="77"/>
                        </a:rPr>
                        <a:t>1:00pm – 2:00pm</a:t>
                      </a:r>
                    </a:p>
                  </a:txBody>
                  <a:tcPr marL="0" marR="0" marT="91440" marB="45567">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tx1"/>
                          </a:solidFill>
                          <a:latin typeface="Arial" panose="020B0604020202020204" pitchFamily="34" charset="0"/>
                          <a:cs typeface="Arial" panose="020B0604020202020204" pitchFamily="34" charset="0"/>
                        </a:rPr>
                        <a:t>Lunch</a:t>
                      </a:r>
                    </a:p>
                  </a:txBody>
                  <a:tcPr marL="91134" marR="91134" marT="91440" marB="9144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009040"/>
                  </a:ext>
                </a:extLst>
              </a:tr>
              <a:tr h="298118">
                <a:tc>
                  <a:txBody>
                    <a:bodyPr/>
                    <a:lstStyle/>
                    <a:p>
                      <a:r>
                        <a:rPr lang="en-US" sz="1000" dirty="0">
                          <a:solidFill>
                            <a:srgbClr val="008BA8"/>
                          </a:solidFill>
                          <a:latin typeface="Moderat Mono Medium" pitchFamily="2" charset="77"/>
                        </a:rPr>
                        <a:t>0:00pm – 0:00pm</a:t>
                      </a:r>
                    </a:p>
                  </a:txBody>
                  <a:tcPr marL="0" marR="0" marT="91440" marB="45567">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marR="957580">
                        <a:lnSpc>
                          <a:spcPct val="116700"/>
                        </a:lnSpc>
                        <a:spcBef>
                          <a:spcPts val="100"/>
                        </a:spcBef>
                      </a:pPr>
                      <a:r>
                        <a:rPr lang="en-US" sz="1000" b="1" dirty="0">
                          <a:latin typeface="Arial" panose="020B0604020202020204" pitchFamily="34" charset="0"/>
                          <a:cs typeface="Arial" panose="020B0604020202020204" pitchFamily="34" charset="0"/>
                        </a:rPr>
                        <a:t>Free Time</a:t>
                      </a:r>
                      <a:endParaRPr lang="en-US" sz="1000" spc="-10" dirty="0">
                        <a:latin typeface="Arial" panose="020B0604020202020204" pitchFamily="34" charset="0"/>
                        <a:cs typeface="Arial" panose="020B0604020202020204" pitchFamily="34" charset="0"/>
                      </a:endParaRPr>
                    </a:p>
                  </a:txBody>
                  <a:tcPr marL="0" marR="0" marT="91440" marB="9144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5878054"/>
                  </a:ext>
                </a:extLst>
              </a:tr>
              <a:tr h="951282">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dirty="0">
                          <a:solidFill>
                            <a:srgbClr val="008BA8"/>
                          </a:solidFill>
                          <a:latin typeface="Moderat Mono Medium" pitchFamily="2" charset="77"/>
                        </a:rPr>
                        <a:t>0:00pm – 0:00pm</a:t>
                      </a:r>
                    </a:p>
                    <a:p>
                      <a:endParaRPr lang="en-US" sz="1000" dirty="0">
                        <a:solidFill>
                          <a:schemeClr val="tx1"/>
                        </a:solidFill>
                      </a:endParaRPr>
                    </a:p>
                  </a:txBody>
                  <a:tcPr marL="0" marR="0" marT="91440" marB="45567">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marR="957580">
                        <a:lnSpc>
                          <a:spcPct val="116700"/>
                        </a:lnSpc>
                        <a:spcBef>
                          <a:spcPts val="100"/>
                        </a:spcBef>
                      </a:pPr>
                      <a:r>
                        <a:rPr lang="en-US" sz="1000" b="1" dirty="0">
                          <a:latin typeface="Arial" panose="020B0604020202020204" pitchFamily="34" charset="0"/>
                          <a:cs typeface="Arial" panose="020B0604020202020204" pitchFamily="34" charset="0"/>
                        </a:rPr>
                        <a:t>Welcome and Introductions</a:t>
                      </a:r>
                      <a:endParaRPr lang="en-US" sz="1000" b="1" spc="500" dirty="0">
                        <a:latin typeface="Arial" panose="020B0604020202020204" pitchFamily="34" charset="0"/>
                        <a:cs typeface="Arial" panose="020B0604020202020204" pitchFamily="34" charset="0"/>
                      </a:endParaRPr>
                    </a:p>
                    <a:p>
                      <a:pPr marL="114300" marR="957580">
                        <a:lnSpc>
                          <a:spcPct val="116700"/>
                        </a:lnSpc>
                        <a:spcBef>
                          <a:spcPts val="100"/>
                        </a:spcBef>
                      </a:pPr>
                      <a:r>
                        <a:rPr lang="en-US" sz="1000" b="1" spc="-10" dirty="0">
                          <a:latin typeface="Arial" panose="020B0604020202020204" pitchFamily="34" charset="0"/>
                          <a:cs typeface="Arial" panose="020B0604020202020204" pitchFamily="34" charset="0"/>
                        </a:rPr>
                        <a:t>Framing</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Why are we here?</a:t>
                      </a: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What are we asking of you (individually and as a group)?</a:t>
                      </a:r>
                    </a:p>
                    <a:p>
                      <a:pPr marL="114300" indent="-101600">
                        <a:lnSpc>
                          <a:spcPct val="100000"/>
                        </a:lnSpc>
                        <a:spcBef>
                          <a:spcPts val="200"/>
                        </a:spcBef>
                        <a:buFont typeface="Arial"/>
                        <a:buChar char="•"/>
                        <a:tabLst>
                          <a:tab pos="114300" algn="l"/>
                        </a:tabLst>
                      </a:pPr>
                      <a:endParaRPr lang="en-US" sz="1000" dirty="0">
                        <a:latin typeface="Arial" panose="020B0604020202020204" pitchFamily="34" charset="0"/>
                        <a:cs typeface="Arial" panose="020B0604020202020204" pitchFamily="34" charset="0"/>
                      </a:endParaRPr>
                    </a:p>
                    <a:p>
                      <a:pPr marL="12700" indent="0">
                        <a:lnSpc>
                          <a:spcPct val="100000"/>
                        </a:lnSpc>
                        <a:spcBef>
                          <a:spcPts val="200"/>
                        </a:spcBef>
                        <a:buFont typeface="Arial"/>
                        <a:buNone/>
                        <a:tabLst>
                          <a:tab pos="114300" algn="l"/>
                        </a:tabLst>
                      </a:pPr>
                      <a:r>
                        <a:rPr lang="en-US" sz="1000" b="1" dirty="0">
                          <a:latin typeface="Arial" panose="020B0604020202020204" pitchFamily="34" charset="0"/>
                          <a:cs typeface="Arial" panose="020B0604020202020204" pitchFamily="34" charset="0"/>
                        </a:rPr>
                        <a:t>Introductions</a:t>
                      </a: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What is your name?</a:t>
                      </a: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Where are you coming from?</a:t>
                      </a: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What motivated you to attend this gathering?</a:t>
                      </a: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What was an early moment that inspired your interest in [CONVENING TOPIC]? (Perhaps a moment in childhood, a book, a professor, or personal experience)</a:t>
                      </a: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What is a topic or challenges that you’ve been dedicating a lot of brain power or energy towards lately?</a:t>
                      </a:r>
                    </a:p>
                  </a:txBody>
                  <a:tcPr marL="0" marR="0" marT="91440" marB="9144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8800885"/>
                  </a:ext>
                </a:extLst>
              </a:tr>
              <a:tr h="651622">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dirty="0">
                          <a:solidFill>
                            <a:srgbClr val="008BA8"/>
                          </a:solidFill>
                          <a:latin typeface="Moderat Mono Medium" pitchFamily="2" charset="77"/>
                        </a:rPr>
                        <a:t>0:00pm – 0:00pm</a:t>
                      </a:r>
                    </a:p>
                    <a:p>
                      <a:endParaRPr lang="en-US" sz="1000" dirty="0">
                        <a:solidFill>
                          <a:schemeClr val="tx1"/>
                        </a:solidFill>
                        <a:latin typeface="Moderat Mono Medium" pitchFamily="2" charset="77"/>
                      </a:endParaRPr>
                    </a:p>
                  </a:txBody>
                  <a:tcPr marL="0" marR="0" marT="91440" marB="45567">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marR="957580">
                        <a:lnSpc>
                          <a:spcPct val="116700"/>
                        </a:lnSpc>
                        <a:spcBef>
                          <a:spcPts val="100"/>
                        </a:spcBef>
                      </a:pPr>
                      <a:r>
                        <a:rPr lang="en-US" sz="1000" b="1" dirty="0">
                          <a:latin typeface="Arial" panose="020B0604020202020204" pitchFamily="34" charset="0"/>
                          <a:cs typeface="Arial" panose="020B0604020202020204" pitchFamily="34" charset="0"/>
                        </a:rPr>
                        <a:t>Confirm Departure Details</a:t>
                      </a:r>
                      <a:endParaRPr lang="en-US" sz="1000" b="1" spc="500" dirty="0">
                        <a:latin typeface="Arial" panose="020B0604020202020204" pitchFamily="34" charset="0"/>
                        <a:cs typeface="Arial" panose="020B0604020202020204" pitchFamily="34" charset="0"/>
                      </a:endParaRPr>
                    </a:p>
                    <a:p>
                      <a:pPr marL="114300" marR="957580">
                        <a:lnSpc>
                          <a:spcPct val="116700"/>
                        </a:lnSpc>
                        <a:spcBef>
                          <a:spcPts val="100"/>
                        </a:spcBef>
                      </a:pPr>
                      <a:r>
                        <a:rPr lang="en-US" sz="1000" dirty="0">
                          <a:solidFill>
                            <a:schemeClr val="tx1"/>
                          </a:solidFill>
                          <a:latin typeface="Arial" panose="020B0604020202020204" pitchFamily="34" charset="0"/>
                          <a:ea typeface="+mn-ea"/>
                          <a:cs typeface="Arial" panose="020B0604020202020204" pitchFamily="34" charset="0"/>
                        </a:rPr>
                        <a:t>Please ask all participants to confirm departure details with the Conference Coordinator to ensure seamless travel</a:t>
                      </a:r>
                    </a:p>
                  </a:txBody>
                  <a:tcPr marL="0" marR="0" marT="91440" marB="9144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9526357"/>
                  </a:ext>
                </a:extLst>
              </a:tr>
              <a:tr h="241602">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dirty="0">
                          <a:solidFill>
                            <a:srgbClr val="008BA8"/>
                          </a:solidFill>
                          <a:latin typeface="Moderat Mono Medium" pitchFamily="2" charset="77"/>
                        </a:rPr>
                        <a:t>0:00pm – 0:00pm</a:t>
                      </a:r>
                    </a:p>
                  </a:txBody>
                  <a:tcPr marL="0" marR="0" marT="91440" marB="45567">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marR="957580">
                        <a:lnSpc>
                          <a:spcPct val="116700"/>
                        </a:lnSpc>
                        <a:spcBef>
                          <a:spcPts val="100"/>
                        </a:spcBef>
                      </a:pPr>
                      <a:r>
                        <a:rPr lang="en-US" sz="1000" b="1" dirty="0">
                          <a:solidFill>
                            <a:schemeClr val="tx1"/>
                          </a:solidFill>
                          <a:latin typeface="Arial" panose="020B0604020202020204" pitchFamily="34" charset="0"/>
                          <a:ea typeface="+mn-ea"/>
                          <a:cs typeface="Arial" panose="020B0604020202020204" pitchFamily="34" charset="0"/>
                        </a:rPr>
                        <a:t>Free Time</a:t>
                      </a:r>
                    </a:p>
                  </a:txBody>
                  <a:tcPr marL="0" marR="0" marT="91440" marB="9144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2133443"/>
                  </a:ext>
                </a:extLst>
              </a:tr>
              <a:tr h="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dirty="0">
                          <a:solidFill>
                            <a:srgbClr val="008BA8"/>
                          </a:solidFill>
                          <a:latin typeface="Moderat Mono Medium" pitchFamily="2" charset="77"/>
                        </a:rPr>
                        <a:t>7:00pm – 7:30pm</a:t>
                      </a:r>
                    </a:p>
                  </a:txBody>
                  <a:tcPr marL="0" marR="0" marT="91440" marB="91440">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tx1"/>
                          </a:solidFill>
                          <a:latin typeface="Arial" panose="020B0604020202020204" pitchFamily="34" charset="0"/>
                          <a:cs typeface="Arial" panose="020B0604020202020204" pitchFamily="34" charset="0"/>
                        </a:rPr>
                        <a:t>Cocktails</a:t>
                      </a:r>
                    </a:p>
                  </a:txBody>
                  <a:tcPr marL="91134" marR="91134" marT="91440" marB="9144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213878"/>
                  </a:ext>
                </a:extLst>
              </a:tr>
              <a:tr h="321465">
                <a:tc>
                  <a:txBody>
                    <a:bodyPr/>
                    <a:lstStyle/>
                    <a:p>
                      <a:r>
                        <a:rPr lang="en-US" sz="1000" dirty="0">
                          <a:solidFill>
                            <a:srgbClr val="008BA8"/>
                          </a:solidFill>
                          <a:latin typeface="Moderat Mono Medium" pitchFamily="2" charset="77"/>
                        </a:rPr>
                        <a:t>7:30pm – 8:30pm</a:t>
                      </a:r>
                    </a:p>
                  </a:txBody>
                  <a:tcPr marL="0" marR="0" marT="91440" marB="91440">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tx1"/>
                          </a:solidFill>
                          <a:latin typeface="Arial" panose="020B0604020202020204" pitchFamily="34" charset="0"/>
                          <a:cs typeface="Arial" panose="020B0604020202020204" pitchFamily="34" charset="0"/>
                        </a:rPr>
                        <a:t>Dinner</a:t>
                      </a:r>
                    </a:p>
                  </a:txBody>
                  <a:tcPr marL="91134" marR="91134" marT="91440" marB="9144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6007736"/>
                  </a:ext>
                </a:extLst>
              </a:tr>
            </a:tbl>
          </a:graphicData>
        </a:graphic>
      </p:graphicFrame>
      <p:sp>
        <p:nvSpPr>
          <p:cNvPr id="53" name="object 31">
            <a:extLst>
              <a:ext uri="{FF2B5EF4-FFF2-40B4-BE49-F238E27FC236}">
                <a16:creationId xmlns:a16="http://schemas.microsoft.com/office/drawing/2014/main" id="{D3F27E21-1AD5-54FE-19EB-BDD6928F25A8}"/>
              </a:ext>
            </a:extLst>
          </p:cNvPr>
          <p:cNvSpPr txBox="1"/>
          <p:nvPr/>
        </p:nvSpPr>
        <p:spPr>
          <a:xfrm>
            <a:off x="444500" y="1945550"/>
            <a:ext cx="421640" cy="223520"/>
          </a:xfrm>
          <a:prstGeom prst="rect">
            <a:avLst/>
          </a:prstGeom>
        </p:spPr>
        <p:txBody>
          <a:bodyPr vert="horz" wrap="square" lIns="0" tIns="12700" rIns="0" bIns="0" rtlCol="0">
            <a:spAutoFit/>
          </a:bodyPr>
          <a:lstStyle/>
          <a:p>
            <a:pPr marL="12700">
              <a:lnSpc>
                <a:spcPct val="100000"/>
              </a:lnSpc>
              <a:spcBef>
                <a:spcPts val="100"/>
              </a:spcBef>
            </a:pPr>
            <a:r>
              <a:rPr sz="1300" b="1" spc="-20" dirty="0">
                <a:latin typeface="Moderat"/>
                <a:cs typeface="Moderat"/>
              </a:rPr>
              <a:t>TIME</a:t>
            </a:r>
            <a:endParaRPr sz="1300" dirty="0">
              <a:latin typeface="Moderat"/>
              <a:cs typeface="Moderat"/>
            </a:endParaRPr>
          </a:p>
        </p:txBody>
      </p:sp>
      <p:sp>
        <p:nvSpPr>
          <p:cNvPr id="54" name="object 32">
            <a:extLst>
              <a:ext uri="{FF2B5EF4-FFF2-40B4-BE49-F238E27FC236}">
                <a16:creationId xmlns:a16="http://schemas.microsoft.com/office/drawing/2014/main" id="{F82B16AD-B942-ABFE-836A-BFFAAE4B2E51}"/>
              </a:ext>
            </a:extLst>
          </p:cNvPr>
          <p:cNvSpPr txBox="1"/>
          <p:nvPr/>
        </p:nvSpPr>
        <p:spPr>
          <a:xfrm>
            <a:off x="2819400" y="1945550"/>
            <a:ext cx="619760" cy="223520"/>
          </a:xfrm>
          <a:prstGeom prst="rect">
            <a:avLst/>
          </a:prstGeom>
        </p:spPr>
        <p:txBody>
          <a:bodyPr vert="horz" wrap="square" lIns="0" tIns="12700" rIns="0" bIns="0" rtlCol="0">
            <a:spAutoFit/>
          </a:bodyPr>
          <a:lstStyle/>
          <a:p>
            <a:pPr marL="12700">
              <a:lnSpc>
                <a:spcPct val="100000"/>
              </a:lnSpc>
              <a:spcBef>
                <a:spcPts val="100"/>
              </a:spcBef>
            </a:pPr>
            <a:r>
              <a:rPr sz="1300" b="1" spc="-10" dirty="0">
                <a:latin typeface="Moderat"/>
                <a:cs typeface="Moderat"/>
              </a:rPr>
              <a:t>AGENDA</a:t>
            </a:r>
            <a:endParaRPr sz="1300" dirty="0">
              <a:latin typeface="Moderat"/>
              <a:cs typeface="Moderat"/>
            </a:endParaRPr>
          </a:p>
        </p:txBody>
      </p:sp>
    </p:spTree>
    <p:extLst>
      <p:ext uri="{BB962C8B-B14F-4D97-AF65-F5344CB8AC3E}">
        <p14:creationId xmlns:p14="http://schemas.microsoft.com/office/powerpoint/2010/main" val="1370873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9259CD6-45BA-EACE-2D67-F85D2023C09B}"/>
              </a:ext>
            </a:extLst>
          </p:cNvPr>
          <p:cNvSpPr/>
          <p:nvPr/>
        </p:nvSpPr>
        <p:spPr>
          <a:xfrm>
            <a:off x="525546" y="446356"/>
            <a:ext cx="1347703" cy="1347703"/>
          </a:xfrm>
          <a:prstGeom prst="ellipse">
            <a:avLst/>
          </a:prstGeom>
          <a:solidFill>
            <a:srgbClr val="EE529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object 2"/>
          <p:cNvSpPr txBox="1">
            <a:spLocks noGrp="1"/>
          </p:cNvSpPr>
          <p:nvPr>
            <p:ph type="title" idx="4294967295"/>
          </p:nvPr>
        </p:nvSpPr>
        <p:spPr>
          <a:xfrm>
            <a:off x="588846" y="911602"/>
            <a:ext cx="1221105" cy="406400"/>
          </a:xfrm>
          <a:prstGeom prst="rect">
            <a:avLst/>
          </a:prstGeom>
        </p:spPr>
        <p:txBody>
          <a:bodyPr vert="horz" wrap="square" lIns="0" tIns="12700" rIns="0" bIns="0" rtlCol="0">
            <a:spAutoFit/>
          </a:bodyPr>
          <a:lstStyle/>
          <a:p>
            <a:pPr marL="12700" algn="ctr">
              <a:lnSpc>
                <a:spcPct val="100000"/>
              </a:lnSpc>
              <a:spcBef>
                <a:spcPts val="100"/>
              </a:spcBef>
            </a:pPr>
            <a:r>
              <a:rPr spc="-25" dirty="0">
                <a:latin typeface="Arial" panose="020B0604020202020204" pitchFamily="34" charset="0"/>
                <a:cs typeface="Arial" panose="020B0604020202020204" pitchFamily="34" charset="0"/>
              </a:rPr>
              <a:t>Agenda</a:t>
            </a:r>
          </a:p>
        </p:txBody>
      </p:sp>
      <p:sp>
        <p:nvSpPr>
          <p:cNvPr id="52" name="object 52"/>
          <p:cNvSpPr txBox="1">
            <a:spLocks noGrp="1"/>
          </p:cNvSpPr>
          <p:nvPr>
            <p:ph type="ftr" sz="quarter" idx="5"/>
          </p:nvPr>
        </p:nvSpPr>
        <p:spPr>
          <a:xfrm>
            <a:off x="770270" y="9446145"/>
            <a:ext cx="1062989" cy="170179"/>
          </a:xfrm>
          <a:prstGeom prst="rect">
            <a:avLst/>
          </a:prstGeom>
        </p:spPr>
        <p:txBody>
          <a:bodyPr vert="horz" wrap="square" lIns="0" tIns="4445" rIns="0" bIns="0" rtlCol="0">
            <a:spAutoFit/>
          </a:bodyPr>
          <a:lstStyle/>
          <a:p>
            <a:pPr marL="12700">
              <a:lnSpc>
                <a:spcPct val="100000"/>
              </a:lnSpc>
              <a:spcBef>
                <a:spcPts val="35"/>
              </a:spcBef>
            </a:pPr>
            <a:r>
              <a:rPr dirty="0"/>
              <a:t>BELLAGIO</a:t>
            </a:r>
            <a:r>
              <a:rPr spc="5" dirty="0"/>
              <a:t> </a:t>
            </a:r>
            <a:r>
              <a:rPr spc="-10" dirty="0"/>
              <a:t>CENTER</a:t>
            </a:r>
          </a:p>
        </p:txBody>
      </p:sp>
      <p:sp>
        <p:nvSpPr>
          <p:cNvPr id="55" name="Oval 54">
            <a:extLst>
              <a:ext uri="{FF2B5EF4-FFF2-40B4-BE49-F238E27FC236}">
                <a16:creationId xmlns:a16="http://schemas.microsoft.com/office/drawing/2014/main" id="{2A36E4DA-9E28-76A5-A922-51FA052640A6}"/>
              </a:ext>
            </a:extLst>
          </p:cNvPr>
          <p:cNvSpPr/>
          <p:nvPr/>
        </p:nvSpPr>
        <p:spPr>
          <a:xfrm>
            <a:off x="7200264" y="9199232"/>
            <a:ext cx="192999" cy="1929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bject 22">
            <a:extLst>
              <a:ext uri="{FF2B5EF4-FFF2-40B4-BE49-F238E27FC236}">
                <a16:creationId xmlns:a16="http://schemas.microsoft.com/office/drawing/2014/main" id="{DB3121DD-0355-F678-2EF8-19DF77A874EF}"/>
              </a:ext>
            </a:extLst>
          </p:cNvPr>
          <p:cNvSpPr txBox="1">
            <a:spLocks noGrp="1"/>
          </p:cNvSpPr>
          <p:nvPr>
            <p:ph type="sldNum" sz="quarter" idx="7"/>
          </p:nvPr>
        </p:nvSpPr>
        <p:spPr>
          <a:xfrm>
            <a:off x="7231379" y="9210641"/>
            <a:ext cx="157479" cy="142988"/>
          </a:xfrm>
          <a:prstGeom prst="rect">
            <a:avLst/>
          </a:prstGeom>
        </p:spPr>
        <p:txBody>
          <a:bodyPr vert="horz" wrap="square" lIns="0" tIns="4445" rIns="0" bIns="0" rtlCol="0">
            <a:spAutoFit/>
          </a:bodyPr>
          <a:lstStyle/>
          <a:p>
            <a:pPr marL="38100">
              <a:lnSpc>
                <a:spcPct val="100000"/>
              </a:lnSpc>
              <a:spcBef>
                <a:spcPts val="35"/>
              </a:spcBef>
            </a:pPr>
            <a:r>
              <a:rPr lang="en-US" dirty="0"/>
              <a:t>3</a:t>
            </a:r>
            <a:endParaRPr dirty="0"/>
          </a:p>
        </p:txBody>
      </p:sp>
      <p:graphicFrame>
        <p:nvGraphicFramePr>
          <p:cNvPr id="51" name="Table 3">
            <a:extLst>
              <a:ext uri="{FF2B5EF4-FFF2-40B4-BE49-F238E27FC236}">
                <a16:creationId xmlns:a16="http://schemas.microsoft.com/office/drawing/2014/main" id="{A605ADA7-2AAB-56CB-FC17-225192B0F535}"/>
              </a:ext>
            </a:extLst>
          </p:cNvPr>
          <p:cNvGraphicFramePr>
            <a:graphicFrameLocks noGrp="1"/>
          </p:cNvGraphicFramePr>
          <p:nvPr>
            <p:extLst>
              <p:ext uri="{D42A27DB-BD31-4B8C-83A1-F6EECF244321}">
                <p14:modId xmlns:p14="http://schemas.microsoft.com/office/powerpoint/2010/main" val="4029156563"/>
              </p:ext>
            </p:extLst>
          </p:nvPr>
        </p:nvGraphicFramePr>
        <p:xfrm>
          <a:off x="462606" y="2220307"/>
          <a:ext cx="6829404" cy="6812441"/>
        </p:xfrm>
        <a:graphic>
          <a:graphicData uri="http://schemas.openxmlformats.org/drawingml/2006/table">
            <a:tbl>
              <a:tblPr firstRow="1" bandRow="1">
                <a:tableStyleId>{5940675A-B579-460E-94D1-54222C63F5DA}</a:tableStyleId>
              </a:tblPr>
              <a:tblGrid>
                <a:gridCol w="2334307">
                  <a:extLst>
                    <a:ext uri="{9D8B030D-6E8A-4147-A177-3AD203B41FA5}">
                      <a16:colId xmlns:a16="http://schemas.microsoft.com/office/drawing/2014/main" val="1078483150"/>
                    </a:ext>
                  </a:extLst>
                </a:gridCol>
                <a:gridCol w="4495097">
                  <a:extLst>
                    <a:ext uri="{9D8B030D-6E8A-4147-A177-3AD203B41FA5}">
                      <a16:colId xmlns:a16="http://schemas.microsoft.com/office/drawing/2014/main" val="214586539"/>
                    </a:ext>
                  </a:extLst>
                </a:gridCol>
              </a:tblGrid>
              <a:tr h="346695">
                <a:tc>
                  <a:txBody>
                    <a:bodyPr/>
                    <a:lstStyle/>
                    <a:p>
                      <a:r>
                        <a:rPr lang="en-US" sz="1000" dirty="0">
                          <a:solidFill>
                            <a:srgbClr val="EE529F"/>
                          </a:solidFill>
                          <a:latin typeface="Moderat Mono Medium" pitchFamily="2" charset="77"/>
                        </a:rPr>
                        <a:t>8:00am – 9:00am</a:t>
                      </a:r>
                    </a:p>
                  </a:txBody>
                  <a:tcPr marL="0" marR="0" marT="91440" marB="4556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tx1"/>
                          </a:solidFill>
                          <a:latin typeface="Arial" panose="020B0604020202020204" pitchFamily="34" charset="0"/>
                          <a:cs typeface="Arial" panose="020B0604020202020204" pitchFamily="34" charset="0"/>
                        </a:rPr>
                        <a:t>Breakfast</a:t>
                      </a:r>
                    </a:p>
                  </a:txBody>
                  <a:tcPr marL="91134" marR="91134" marT="91440" marB="9144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1772425"/>
                  </a:ext>
                </a:extLst>
              </a:tr>
              <a:tr h="296718">
                <a:tc>
                  <a:txBody>
                    <a:bodyPr/>
                    <a:lstStyle/>
                    <a:p>
                      <a:r>
                        <a:rPr lang="en-US" sz="1000" dirty="0">
                          <a:solidFill>
                            <a:srgbClr val="EE529F"/>
                          </a:solidFill>
                          <a:latin typeface="Moderat Mono Medium" pitchFamily="2" charset="77"/>
                        </a:rPr>
                        <a:t>0:00pm – 0:00pm</a:t>
                      </a:r>
                    </a:p>
                  </a:txBody>
                  <a:tcPr marL="0" marR="0" marT="91440" marB="45567">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marR="957580">
                        <a:lnSpc>
                          <a:spcPct val="116700"/>
                        </a:lnSpc>
                        <a:spcBef>
                          <a:spcPts val="100"/>
                        </a:spcBef>
                      </a:pPr>
                      <a:r>
                        <a:rPr lang="en-US" sz="1000" b="1" dirty="0">
                          <a:latin typeface="Arial" panose="020B0604020202020204" pitchFamily="34" charset="0"/>
                          <a:cs typeface="Arial" panose="020B0604020202020204" pitchFamily="34" charset="0"/>
                        </a:rPr>
                        <a:t>Session</a:t>
                      </a:r>
                      <a:r>
                        <a:rPr lang="en-US" sz="1000" b="1" spc="15" dirty="0">
                          <a:latin typeface="Arial" panose="020B0604020202020204" pitchFamily="34" charset="0"/>
                          <a:cs typeface="Arial" panose="020B0604020202020204" pitchFamily="34" charset="0"/>
                        </a:rPr>
                        <a:t> </a:t>
                      </a:r>
                      <a:r>
                        <a:rPr lang="en-US" sz="1000" b="1" spc="-10" dirty="0">
                          <a:latin typeface="Arial" panose="020B0604020202020204" pitchFamily="34" charset="0"/>
                          <a:cs typeface="Arial" panose="020B0604020202020204" pitchFamily="34" charset="0"/>
                        </a:rPr>
                        <a:t>Title</a:t>
                      </a:r>
                      <a:endParaRPr lang="en-US" sz="1000" b="1" spc="500" dirty="0">
                        <a:latin typeface="Arial" panose="020B0604020202020204" pitchFamily="34" charset="0"/>
                        <a:cs typeface="Arial" panose="020B0604020202020204" pitchFamily="34" charset="0"/>
                      </a:endParaRPr>
                    </a:p>
                    <a:p>
                      <a:pPr marL="114300" marR="957580">
                        <a:lnSpc>
                          <a:spcPct val="116700"/>
                        </a:lnSpc>
                        <a:spcBef>
                          <a:spcPts val="100"/>
                        </a:spcBef>
                      </a:pPr>
                      <a:r>
                        <a:rPr lang="en-US" sz="1000" b="1" spc="-10" dirty="0">
                          <a:latin typeface="Arial" panose="020B0604020202020204" pitchFamily="34" charset="0"/>
                          <a:cs typeface="Arial" panose="020B0604020202020204" pitchFamily="34" charset="0"/>
                        </a:rPr>
                        <a:t>Subtitle</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p>
                  </a:txBody>
                  <a:tcPr marL="0" marR="0" marT="91440" marB="9144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009040"/>
                  </a:ext>
                </a:extLst>
              </a:tr>
              <a:tr h="930660">
                <a:tc>
                  <a:txBody>
                    <a:bodyPr/>
                    <a:lstStyle/>
                    <a:p>
                      <a:r>
                        <a:rPr lang="en-US" sz="1000" dirty="0">
                          <a:solidFill>
                            <a:srgbClr val="EE529F"/>
                          </a:solidFill>
                          <a:latin typeface="Moderat Mono Medium" pitchFamily="2" charset="77"/>
                        </a:rPr>
                        <a:t>0:00pm – 0:00pm</a:t>
                      </a:r>
                    </a:p>
                  </a:txBody>
                  <a:tcPr marL="0" marR="0" marT="91440" marB="45567">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marR="957580">
                        <a:lnSpc>
                          <a:spcPct val="116700"/>
                        </a:lnSpc>
                        <a:spcBef>
                          <a:spcPts val="100"/>
                        </a:spcBef>
                      </a:pPr>
                      <a:r>
                        <a:rPr lang="en-US" sz="1000" b="1" dirty="0">
                          <a:latin typeface="Arial" panose="020B0604020202020204" pitchFamily="34" charset="0"/>
                          <a:cs typeface="Arial" panose="020B0604020202020204" pitchFamily="34" charset="0"/>
                        </a:rPr>
                        <a:t>Session</a:t>
                      </a:r>
                      <a:r>
                        <a:rPr lang="en-US" sz="1000" b="1" spc="15" dirty="0">
                          <a:latin typeface="Arial" panose="020B0604020202020204" pitchFamily="34" charset="0"/>
                          <a:cs typeface="Arial" panose="020B0604020202020204" pitchFamily="34" charset="0"/>
                        </a:rPr>
                        <a:t> </a:t>
                      </a:r>
                      <a:r>
                        <a:rPr lang="en-US" sz="1000" b="1" spc="-10" dirty="0">
                          <a:latin typeface="Arial" panose="020B0604020202020204" pitchFamily="34" charset="0"/>
                          <a:cs typeface="Arial" panose="020B0604020202020204" pitchFamily="34" charset="0"/>
                        </a:rPr>
                        <a:t>Title</a:t>
                      </a:r>
                      <a:endParaRPr lang="en-US" sz="1000" b="1" spc="500" dirty="0">
                        <a:latin typeface="Arial" panose="020B0604020202020204" pitchFamily="34" charset="0"/>
                        <a:cs typeface="Arial" panose="020B0604020202020204" pitchFamily="34" charset="0"/>
                      </a:endParaRPr>
                    </a:p>
                    <a:p>
                      <a:pPr marL="114300" marR="957580">
                        <a:lnSpc>
                          <a:spcPct val="116700"/>
                        </a:lnSpc>
                        <a:spcBef>
                          <a:spcPts val="100"/>
                        </a:spcBef>
                      </a:pPr>
                      <a:r>
                        <a:rPr lang="en-US" sz="1000" b="1" spc="-10" dirty="0">
                          <a:latin typeface="Arial" panose="020B0604020202020204" pitchFamily="34" charset="0"/>
                          <a:cs typeface="Arial" panose="020B0604020202020204" pitchFamily="34" charset="0"/>
                        </a:rPr>
                        <a:t>Subtitle</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p>
                  </a:txBody>
                  <a:tcPr marL="0" marR="0" marT="91440" marB="9144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5878054"/>
                  </a:ext>
                </a:extLst>
              </a:tr>
              <a:tr h="367206">
                <a:tc>
                  <a:txBody>
                    <a:bodyPr/>
                    <a:lstStyle/>
                    <a:p>
                      <a:r>
                        <a:rPr lang="en-US" sz="1000" dirty="0">
                          <a:solidFill>
                            <a:srgbClr val="EE529F"/>
                          </a:solidFill>
                          <a:latin typeface="Moderat Mono Medium" pitchFamily="2" charset="77"/>
                        </a:rPr>
                        <a:t>1:00pm – 2:00pm</a:t>
                      </a:r>
                    </a:p>
                  </a:txBody>
                  <a:tcPr marL="0" marR="0" marT="91440" marB="4556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tx1"/>
                          </a:solidFill>
                          <a:latin typeface="Arial" panose="020B0604020202020204" pitchFamily="34" charset="0"/>
                          <a:cs typeface="Arial" panose="020B0604020202020204" pitchFamily="34" charset="0"/>
                        </a:rPr>
                        <a:t>Lunch</a:t>
                      </a:r>
                    </a:p>
                  </a:txBody>
                  <a:tcPr marL="91134" marR="91134" marT="91440" marB="9144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8800885"/>
                  </a:ext>
                </a:extLst>
              </a:tr>
              <a:tr h="93066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dirty="0">
                          <a:solidFill>
                            <a:srgbClr val="EE529F"/>
                          </a:solidFill>
                          <a:latin typeface="Moderat Mono Medium" pitchFamily="2" charset="77"/>
                        </a:rPr>
                        <a:t>0:00pm – 0:00pm</a:t>
                      </a:r>
                    </a:p>
                    <a:p>
                      <a:endParaRPr lang="en-US" sz="1000" dirty="0">
                        <a:solidFill>
                          <a:srgbClr val="EE529F"/>
                        </a:solidFill>
                        <a:latin typeface="Moderat Mono Medium" pitchFamily="2" charset="77"/>
                      </a:endParaRPr>
                    </a:p>
                  </a:txBody>
                  <a:tcPr marL="0" marR="0" marT="91440" marB="45567">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marR="957580">
                        <a:lnSpc>
                          <a:spcPct val="116700"/>
                        </a:lnSpc>
                        <a:spcBef>
                          <a:spcPts val="100"/>
                        </a:spcBef>
                      </a:pPr>
                      <a:r>
                        <a:rPr lang="en-US" sz="1000" b="1" dirty="0">
                          <a:latin typeface="Arial" panose="020B0604020202020204" pitchFamily="34" charset="0"/>
                          <a:cs typeface="Arial" panose="020B0604020202020204" pitchFamily="34" charset="0"/>
                        </a:rPr>
                        <a:t>Session</a:t>
                      </a:r>
                      <a:r>
                        <a:rPr lang="en-US" sz="1000" b="1" spc="15" dirty="0">
                          <a:latin typeface="Arial" panose="020B0604020202020204" pitchFamily="34" charset="0"/>
                          <a:cs typeface="Arial" panose="020B0604020202020204" pitchFamily="34" charset="0"/>
                        </a:rPr>
                        <a:t> </a:t>
                      </a:r>
                      <a:r>
                        <a:rPr lang="en-US" sz="1000" b="1" spc="-10" dirty="0">
                          <a:latin typeface="Arial" panose="020B0604020202020204" pitchFamily="34" charset="0"/>
                          <a:cs typeface="Arial" panose="020B0604020202020204" pitchFamily="34" charset="0"/>
                        </a:rPr>
                        <a:t>Title</a:t>
                      </a:r>
                      <a:endParaRPr lang="en-US" sz="1000" b="1" spc="500" dirty="0">
                        <a:latin typeface="Arial" panose="020B0604020202020204" pitchFamily="34" charset="0"/>
                        <a:cs typeface="Arial" panose="020B0604020202020204" pitchFamily="34" charset="0"/>
                      </a:endParaRPr>
                    </a:p>
                    <a:p>
                      <a:pPr marL="114300" marR="957580">
                        <a:lnSpc>
                          <a:spcPct val="116700"/>
                        </a:lnSpc>
                        <a:spcBef>
                          <a:spcPts val="100"/>
                        </a:spcBef>
                      </a:pPr>
                      <a:r>
                        <a:rPr lang="en-US" sz="1000" b="1" spc="-10" dirty="0">
                          <a:latin typeface="Arial" panose="020B0604020202020204" pitchFamily="34" charset="0"/>
                          <a:cs typeface="Arial" panose="020B0604020202020204" pitchFamily="34" charset="0"/>
                        </a:rPr>
                        <a:t>Subtitle</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p>
                  </a:txBody>
                  <a:tcPr marL="0" marR="0" marT="91440" marB="9144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5105737"/>
                  </a:ext>
                </a:extLst>
              </a:tr>
              <a:tr h="93066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dirty="0">
                          <a:solidFill>
                            <a:srgbClr val="EE529F"/>
                          </a:solidFill>
                          <a:latin typeface="Moderat Mono Medium" pitchFamily="2" charset="77"/>
                        </a:rPr>
                        <a:t>0:00pm – 0:00pm</a:t>
                      </a:r>
                    </a:p>
                    <a:p>
                      <a:endParaRPr lang="en-US" sz="1000" dirty="0">
                        <a:solidFill>
                          <a:srgbClr val="EE529F"/>
                        </a:solidFill>
                        <a:latin typeface="Moderat Mono Medium" pitchFamily="2" charset="77"/>
                      </a:endParaRPr>
                    </a:p>
                  </a:txBody>
                  <a:tcPr marL="0" marR="0" marT="91440" marB="45567">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marR="957580">
                        <a:lnSpc>
                          <a:spcPct val="116700"/>
                        </a:lnSpc>
                        <a:spcBef>
                          <a:spcPts val="100"/>
                        </a:spcBef>
                      </a:pPr>
                      <a:r>
                        <a:rPr lang="en-US" sz="1000" b="1" dirty="0">
                          <a:latin typeface="Arial" panose="020B0604020202020204" pitchFamily="34" charset="0"/>
                          <a:cs typeface="Arial" panose="020B0604020202020204" pitchFamily="34" charset="0"/>
                        </a:rPr>
                        <a:t>Session</a:t>
                      </a:r>
                      <a:r>
                        <a:rPr lang="en-US" sz="1000" b="1" spc="15" dirty="0">
                          <a:latin typeface="Arial" panose="020B0604020202020204" pitchFamily="34" charset="0"/>
                          <a:cs typeface="Arial" panose="020B0604020202020204" pitchFamily="34" charset="0"/>
                        </a:rPr>
                        <a:t> </a:t>
                      </a:r>
                      <a:r>
                        <a:rPr lang="en-US" sz="1000" b="1" spc="-10" dirty="0">
                          <a:latin typeface="Arial" panose="020B0604020202020204" pitchFamily="34" charset="0"/>
                          <a:cs typeface="Arial" panose="020B0604020202020204" pitchFamily="34" charset="0"/>
                        </a:rPr>
                        <a:t>Title</a:t>
                      </a:r>
                      <a:endParaRPr lang="en-US" sz="1000" b="1" spc="500" dirty="0">
                        <a:latin typeface="Arial" panose="020B0604020202020204" pitchFamily="34" charset="0"/>
                        <a:cs typeface="Arial" panose="020B0604020202020204" pitchFamily="34" charset="0"/>
                      </a:endParaRPr>
                    </a:p>
                    <a:p>
                      <a:pPr marL="114300" marR="957580">
                        <a:lnSpc>
                          <a:spcPct val="116700"/>
                        </a:lnSpc>
                        <a:spcBef>
                          <a:spcPts val="100"/>
                        </a:spcBef>
                      </a:pPr>
                      <a:r>
                        <a:rPr lang="en-US" sz="1000" b="1" spc="-10" dirty="0">
                          <a:latin typeface="Arial" panose="020B0604020202020204" pitchFamily="34" charset="0"/>
                          <a:cs typeface="Arial" panose="020B0604020202020204" pitchFamily="34" charset="0"/>
                        </a:rPr>
                        <a:t>Subtitle</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p>
                  </a:txBody>
                  <a:tcPr marL="0" marR="0" marT="91440" marB="9144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9526357"/>
                  </a:ext>
                </a:extLst>
              </a:tr>
              <a:tr h="93066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dirty="0">
                          <a:solidFill>
                            <a:srgbClr val="EE529F"/>
                          </a:solidFill>
                          <a:latin typeface="Moderat Mono Medium" pitchFamily="2" charset="77"/>
                        </a:rPr>
                        <a:t>0:00pm – 0:00pm</a:t>
                      </a:r>
                    </a:p>
                    <a:p>
                      <a:endParaRPr lang="en-US" sz="1000" dirty="0">
                        <a:solidFill>
                          <a:srgbClr val="EE529F"/>
                        </a:solidFill>
                        <a:latin typeface="Moderat Mono Medium" pitchFamily="2" charset="77"/>
                      </a:endParaRPr>
                    </a:p>
                  </a:txBody>
                  <a:tcPr marL="0" marR="0" marT="91440" marB="45567">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marR="957580">
                        <a:lnSpc>
                          <a:spcPct val="116700"/>
                        </a:lnSpc>
                        <a:spcBef>
                          <a:spcPts val="100"/>
                        </a:spcBef>
                      </a:pPr>
                      <a:r>
                        <a:rPr lang="en-US" sz="1000" b="1" dirty="0">
                          <a:latin typeface="Arial" panose="020B0604020202020204" pitchFamily="34" charset="0"/>
                          <a:cs typeface="Arial" panose="020B0604020202020204" pitchFamily="34" charset="0"/>
                        </a:rPr>
                        <a:t>Session</a:t>
                      </a:r>
                      <a:r>
                        <a:rPr lang="en-US" sz="1000" b="1" spc="15" dirty="0">
                          <a:latin typeface="Arial" panose="020B0604020202020204" pitchFamily="34" charset="0"/>
                          <a:cs typeface="Arial" panose="020B0604020202020204" pitchFamily="34" charset="0"/>
                        </a:rPr>
                        <a:t> </a:t>
                      </a:r>
                      <a:r>
                        <a:rPr lang="en-US" sz="1000" b="1" spc="-10" dirty="0">
                          <a:latin typeface="Arial" panose="020B0604020202020204" pitchFamily="34" charset="0"/>
                          <a:cs typeface="Arial" panose="020B0604020202020204" pitchFamily="34" charset="0"/>
                        </a:rPr>
                        <a:t>Title</a:t>
                      </a:r>
                      <a:endParaRPr lang="en-US" sz="1000" b="1" spc="500" dirty="0">
                        <a:latin typeface="Arial" panose="020B0604020202020204" pitchFamily="34" charset="0"/>
                        <a:cs typeface="Arial" panose="020B0604020202020204" pitchFamily="34" charset="0"/>
                      </a:endParaRPr>
                    </a:p>
                    <a:p>
                      <a:pPr marL="114300" marR="957580">
                        <a:lnSpc>
                          <a:spcPct val="116700"/>
                        </a:lnSpc>
                        <a:spcBef>
                          <a:spcPts val="100"/>
                        </a:spcBef>
                      </a:pPr>
                      <a:r>
                        <a:rPr lang="en-US" sz="1000" b="1" spc="-10" dirty="0">
                          <a:latin typeface="Arial" panose="020B0604020202020204" pitchFamily="34" charset="0"/>
                          <a:cs typeface="Arial" panose="020B0604020202020204" pitchFamily="34" charset="0"/>
                        </a:rPr>
                        <a:t>Subtitle</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p>
                  </a:txBody>
                  <a:tcPr marL="0" marR="0" marT="91440" marB="9144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1368653"/>
                  </a:ext>
                </a:extLst>
              </a:tr>
              <a:tr h="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dirty="0">
                          <a:solidFill>
                            <a:srgbClr val="EE529F"/>
                          </a:solidFill>
                          <a:latin typeface="Moderat Mono Medium" pitchFamily="2" charset="77"/>
                        </a:rPr>
                        <a:t>7:00pm – 7:30pm</a:t>
                      </a:r>
                    </a:p>
                  </a:txBody>
                  <a:tcPr marL="0" marR="0" marT="91440" marB="91440">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tx1"/>
                          </a:solidFill>
                          <a:latin typeface="Arial" panose="020B0604020202020204" pitchFamily="34" charset="0"/>
                          <a:cs typeface="Arial" panose="020B0604020202020204" pitchFamily="34" charset="0"/>
                        </a:rPr>
                        <a:t>Cocktails</a:t>
                      </a:r>
                    </a:p>
                  </a:txBody>
                  <a:tcPr marL="91134" marR="91134" marT="91440" marB="9144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213878"/>
                  </a:ext>
                </a:extLst>
              </a:tr>
              <a:tr h="321465">
                <a:tc>
                  <a:txBody>
                    <a:bodyPr/>
                    <a:lstStyle/>
                    <a:p>
                      <a:r>
                        <a:rPr lang="en-US" sz="1000" dirty="0">
                          <a:solidFill>
                            <a:srgbClr val="EE529F"/>
                          </a:solidFill>
                          <a:latin typeface="Moderat Mono Medium" pitchFamily="2" charset="77"/>
                        </a:rPr>
                        <a:t>7:30pm – 8:30pm</a:t>
                      </a:r>
                    </a:p>
                  </a:txBody>
                  <a:tcPr marL="0" marR="0" marT="91440" marB="91440">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tx1"/>
                          </a:solidFill>
                          <a:latin typeface="Arial" panose="020B0604020202020204" pitchFamily="34" charset="0"/>
                          <a:cs typeface="Arial" panose="020B0604020202020204" pitchFamily="34" charset="0"/>
                        </a:rPr>
                        <a:t>Dinner</a:t>
                      </a:r>
                    </a:p>
                  </a:txBody>
                  <a:tcPr marL="91134" marR="91134" marT="91440" marB="9144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6007736"/>
                  </a:ext>
                </a:extLst>
              </a:tr>
            </a:tbl>
          </a:graphicData>
        </a:graphic>
      </p:graphicFrame>
      <p:sp>
        <p:nvSpPr>
          <p:cNvPr id="53" name="object 31">
            <a:extLst>
              <a:ext uri="{FF2B5EF4-FFF2-40B4-BE49-F238E27FC236}">
                <a16:creationId xmlns:a16="http://schemas.microsoft.com/office/drawing/2014/main" id="{D3F27E21-1AD5-54FE-19EB-BDD6928F25A8}"/>
              </a:ext>
            </a:extLst>
          </p:cNvPr>
          <p:cNvSpPr txBox="1"/>
          <p:nvPr/>
        </p:nvSpPr>
        <p:spPr>
          <a:xfrm>
            <a:off x="444500" y="1945550"/>
            <a:ext cx="421640" cy="223520"/>
          </a:xfrm>
          <a:prstGeom prst="rect">
            <a:avLst/>
          </a:prstGeom>
        </p:spPr>
        <p:txBody>
          <a:bodyPr vert="horz" wrap="square" lIns="0" tIns="12700" rIns="0" bIns="0" rtlCol="0">
            <a:spAutoFit/>
          </a:bodyPr>
          <a:lstStyle/>
          <a:p>
            <a:pPr marL="12700">
              <a:lnSpc>
                <a:spcPct val="100000"/>
              </a:lnSpc>
              <a:spcBef>
                <a:spcPts val="100"/>
              </a:spcBef>
            </a:pPr>
            <a:r>
              <a:rPr sz="1300" b="1" spc="-20" dirty="0">
                <a:latin typeface="Moderat"/>
                <a:cs typeface="Moderat"/>
              </a:rPr>
              <a:t>TIME</a:t>
            </a:r>
            <a:endParaRPr sz="1300" dirty="0">
              <a:latin typeface="Moderat"/>
              <a:cs typeface="Moderat"/>
            </a:endParaRPr>
          </a:p>
        </p:txBody>
      </p:sp>
      <p:sp>
        <p:nvSpPr>
          <p:cNvPr id="54" name="object 32">
            <a:extLst>
              <a:ext uri="{FF2B5EF4-FFF2-40B4-BE49-F238E27FC236}">
                <a16:creationId xmlns:a16="http://schemas.microsoft.com/office/drawing/2014/main" id="{F82B16AD-B942-ABFE-836A-BFFAAE4B2E51}"/>
              </a:ext>
            </a:extLst>
          </p:cNvPr>
          <p:cNvSpPr txBox="1"/>
          <p:nvPr/>
        </p:nvSpPr>
        <p:spPr>
          <a:xfrm>
            <a:off x="2819400" y="1945550"/>
            <a:ext cx="619760" cy="223520"/>
          </a:xfrm>
          <a:prstGeom prst="rect">
            <a:avLst/>
          </a:prstGeom>
        </p:spPr>
        <p:txBody>
          <a:bodyPr vert="horz" wrap="square" lIns="0" tIns="12700" rIns="0" bIns="0" rtlCol="0">
            <a:spAutoFit/>
          </a:bodyPr>
          <a:lstStyle/>
          <a:p>
            <a:pPr marL="12700">
              <a:lnSpc>
                <a:spcPct val="100000"/>
              </a:lnSpc>
              <a:spcBef>
                <a:spcPts val="100"/>
              </a:spcBef>
            </a:pPr>
            <a:r>
              <a:rPr sz="1300" b="1" spc="-10" dirty="0">
                <a:latin typeface="Moderat"/>
                <a:cs typeface="Moderat"/>
              </a:rPr>
              <a:t>AGENDA</a:t>
            </a:r>
            <a:endParaRPr sz="1300" dirty="0">
              <a:latin typeface="Moderat"/>
              <a:cs typeface="Moderat"/>
            </a:endParaRPr>
          </a:p>
        </p:txBody>
      </p:sp>
      <p:sp>
        <p:nvSpPr>
          <p:cNvPr id="6" name="object 3">
            <a:extLst>
              <a:ext uri="{FF2B5EF4-FFF2-40B4-BE49-F238E27FC236}">
                <a16:creationId xmlns:a16="http://schemas.microsoft.com/office/drawing/2014/main" id="{36BCBD7E-8C9A-790F-7C73-6C5B578D531F}"/>
              </a:ext>
            </a:extLst>
          </p:cNvPr>
          <p:cNvSpPr txBox="1"/>
          <p:nvPr/>
        </p:nvSpPr>
        <p:spPr>
          <a:xfrm>
            <a:off x="2806700" y="1014856"/>
            <a:ext cx="4376854" cy="733534"/>
          </a:xfrm>
          <a:prstGeom prst="rect">
            <a:avLst/>
          </a:prstGeom>
        </p:spPr>
        <p:txBody>
          <a:bodyPr vert="horz" wrap="square" lIns="0" tIns="12700" rIns="0" bIns="0" rtlCol="0">
            <a:spAutoFit/>
          </a:bodyPr>
          <a:lstStyle/>
          <a:p>
            <a:pPr marL="12700">
              <a:lnSpc>
                <a:spcPct val="100000"/>
              </a:lnSpc>
              <a:spcBef>
                <a:spcPts val="100"/>
              </a:spcBef>
            </a:pPr>
            <a:r>
              <a:rPr lang="en-US" sz="1800" b="1" spc="-20" dirty="0">
                <a:solidFill>
                  <a:srgbClr val="EE529F"/>
                </a:solidFill>
                <a:latin typeface="Arial" panose="020B0604020202020204" pitchFamily="34" charset="0"/>
                <a:cs typeface="Arial" panose="020B0604020202020204" pitchFamily="34" charset="0"/>
              </a:rPr>
              <a:t>Day of the Week, Month, Date</a:t>
            </a:r>
          </a:p>
          <a:p>
            <a:pPr marL="12700">
              <a:spcBef>
                <a:spcPts val="100"/>
              </a:spcBef>
            </a:pPr>
            <a:r>
              <a:rPr lang="en-US" sz="1400" spc="-20" dirty="0">
                <a:solidFill>
                  <a:schemeClr val="tx1"/>
                </a:solidFill>
                <a:latin typeface="Arial" panose="020B0604020202020204" pitchFamily="34" charset="0"/>
                <a:cs typeface="Arial" panose="020B0604020202020204" pitchFamily="34" charset="0"/>
              </a:rPr>
              <a:t>Day 2 Purpose: &lt;ADD THE DAY’S PURPOSE STATEMENT HERE&gt;</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9405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9259CD6-45BA-EACE-2D67-F85D2023C09B}"/>
              </a:ext>
            </a:extLst>
          </p:cNvPr>
          <p:cNvSpPr/>
          <p:nvPr/>
        </p:nvSpPr>
        <p:spPr>
          <a:xfrm>
            <a:off x="525546" y="446356"/>
            <a:ext cx="1347703" cy="1347703"/>
          </a:xfrm>
          <a:prstGeom prst="ellipse">
            <a:avLst/>
          </a:prstGeom>
          <a:solidFill>
            <a:srgbClr val="E76C2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object 2"/>
          <p:cNvSpPr txBox="1">
            <a:spLocks noGrp="1"/>
          </p:cNvSpPr>
          <p:nvPr>
            <p:ph type="title" idx="4294967295"/>
          </p:nvPr>
        </p:nvSpPr>
        <p:spPr>
          <a:xfrm>
            <a:off x="588846" y="911602"/>
            <a:ext cx="1221105" cy="406400"/>
          </a:xfrm>
          <a:prstGeom prst="rect">
            <a:avLst/>
          </a:prstGeom>
        </p:spPr>
        <p:txBody>
          <a:bodyPr vert="horz" wrap="square" lIns="0" tIns="12700" rIns="0" bIns="0" rtlCol="0">
            <a:spAutoFit/>
          </a:bodyPr>
          <a:lstStyle/>
          <a:p>
            <a:pPr marL="12700" algn="ctr">
              <a:lnSpc>
                <a:spcPct val="100000"/>
              </a:lnSpc>
              <a:spcBef>
                <a:spcPts val="100"/>
              </a:spcBef>
            </a:pPr>
            <a:r>
              <a:rPr spc="-25" dirty="0">
                <a:latin typeface="Arial" panose="020B0604020202020204" pitchFamily="34" charset="0"/>
                <a:cs typeface="Arial" panose="020B0604020202020204" pitchFamily="34" charset="0"/>
              </a:rPr>
              <a:t>Agenda</a:t>
            </a:r>
          </a:p>
        </p:txBody>
      </p:sp>
      <p:sp>
        <p:nvSpPr>
          <p:cNvPr id="52" name="object 52"/>
          <p:cNvSpPr txBox="1">
            <a:spLocks noGrp="1"/>
          </p:cNvSpPr>
          <p:nvPr>
            <p:ph type="ftr" sz="quarter" idx="5"/>
          </p:nvPr>
        </p:nvSpPr>
        <p:spPr>
          <a:xfrm>
            <a:off x="770270" y="9446145"/>
            <a:ext cx="1062989" cy="170179"/>
          </a:xfrm>
          <a:prstGeom prst="rect">
            <a:avLst/>
          </a:prstGeom>
        </p:spPr>
        <p:txBody>
          <a:bodyPr vert="horz" wrap="square" lIns="0" tIns="4445" rIns="0" bIns="0" rtlCol="0">
            <a:spAutoFit/>
          </a:bodyPr>
          <a:lstStyle/>
          <a:p>
            <a:pPr marL="12700">
              <a:lnSpc>
                <a:spcPct val="100000"/>
              </a:lnSpc>
              <a:spcBef>
                <a:spcPts val="35"/>
              </a:spcBef>
            </a:pPr>
            <a:r>
              <a:rPr dirty="0"/>
              <a:t>BELLAGIO</a:t>
            </a:r>
            <a:r>
              <a:rPr spc="5" dirty="0"/>
              <a:t> </a:t>
            </a:r>
            <a:r>
              <a:rPr spc="-10" dirty="0"/>
              <a:t>CENTER</a:t>
            </a:r>
          </a:p>
        </p:txBody>
      </p:sp>
      <p:sp>
        <p:nvSpPr>
          <p:cNvPr id="55" name="Oval 54">
            <a:extLst>
              <a:ext uri="{FF2B5EF4-FFF2-40B4-BE49-F238E27FC236}">
                <a16:creationId xmlns:a16="http://schemas.microsoft.com/office/drawing/2014/main" id="{2A36E4DA-9E28-76A5-A922-51FA052640A6}"/>
              </a:ext>
            </a:extLst>
          </p:cNvPr>
          <p:cNvSpPr/>
          <p:nvPr/>
        </p:nvSpPr>
        <p:spPr>
          <a:xfrm>
            <a:off x="7200264" y="9199232"/>
            <a:ext cx="192999" cy="1929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bject 22">
            <a:extLst>
              <a:ext uri="{FF2B5EF4-FFF2-40B4-BE49-F238E27FC236}">
                <a16:creationId xmlns:a16="http://schemas.microsoft.com/office/drawing/2014/main" id="{DB3121DD-0355-F678-2EF8-19DF77A874EF}"/>
              </a:ext>
            </a:extLst>
          </p:cNvPr>
          <p:cNvSpPr txBox="1">
            <a:spLocks noGrp="1"/>
          </p:cNvSpPr>
          <p:nvPr>
            <p:ph type="sldNum" sz="quarter" idx="7"/>
          </p:nvPr>
        </p:nvSpPr>
        <p:spPr>
          <a:xfrm>
            <a:off x="7231379" y="9210641"/>
            <a:ext cx="157479" cy="142988"/>
          </a:xfrm>
          <a:prstGeom prst="rect">
            <a:avLst/>
          </a:prstGeom>
        </p:spPr>
        <p:txBody>
          <a:bodyPr vert="horz" wrap="square" lIns="0" tIns="4445" rIns="0" bIns="0" rtlCol="0">
            <a:spAutoFit/>
          </a:bodyPr>
          <a:lstStyle/>
          <a:p>
            <a:pPr marL="38100">
              <a:lnSpc>
                <a:spcPct val="100000"/>
              </a:lnSpc>
              <a:spcBef>
                <a:spcPts val="35"/>
              </a:spcBef>
            </a:pPr>
            <a:r>
              <a:rPr lang="en-US" dirty="0"/>
              <a:t>4</a:t>
            </a:r>
            <a:endParaRPr dirty="0"/>
          </a:p>
        </p:txBody>
      </p:sp>
      <p:graphicFrame>
        <p:nvGraphicFramePr>
          <p:cNvPr id="51" name="Table 3">
            <a:extLst>
              <a:ext uri="{FF2B5EF4-FFF2-40B4-BE49-F238E27FC236}">
                <a16:creationId xmlns:a16="http://schemas.microsoft.com/office/drawing/2014/main" id="{A605ADA7-2AAB-56CB-FC17-225192B0F535}"/>
              </a:ext>
            </a:extLst>
          </p:cNvPr>
          <p:cNvGraphicFramePr>
            <a:graphicFrameLocks noGrp="1"/>
          </p:cNvGraphicFramePr>
          <p:nvPr>
            <p:extLst>
              <p:ext uri="{D42A27DB-BD31-4B8C-83A1-F6EECF244321}">
                <p14:modId xmlns:p14="http://schemas.microsoft.com/office/powerpoint/2010/main" val="1102600063"/>
              </p:ext>
            </p:extLst>
          </p:nvPr>
        </p:nvGraphicFramePr>
        <p:xfrm>
          <a:off x="462606" y="2220307"/>
          <a:ext cx="6829404" cy="6812441"/>
        </p:xfrm>
        <a:graphic>
          <a:graphicData uri="http://schemas.openxmlformats.org/drawingml/2006/table">
            <a:tbl>
              <a:tblPr firstRow="1" bandRow="1">
                <a:tableStyleId>{5940675A-B579-460E-94D1-54222C63F5DA}</a:tableStyleId>
              </a:tblPr>
              <a:tblGrid>
                <a:gridCol w="2334307">
                  <a:extLst>
                    <a:ext uri="{9D8B030D-6E8A-4147-A177-3AD203B41FA5}">
                      <a16:colId xmlns:a16="http://schemas.microsoft.com/office/drawing/2014/main" val="1078483150"/>
                    </a:ext>
                  </a:extLst>
                </a:gridCol>
                <a:gridCol w="4495097">
                  <a:extLst>
                    <a:ext uri="{9D8B030D-6E8A-4147-A177-3AD203B41FA5}">
                      <a16:colId xmlns:a16="http://schemas.microsoft.com/office/drawing/2014/main" val="214586539"/>
                    </a:ext>
                  </a:extLst>
                </a:gridCol>
              </a:tblGrid>
              <a:tr h="346695">
                <a:tc>
                  <a:txBody>
                    <a:bodyPr/>
                    <a:lstStyle/>
                    <a:p>
                      <a:r>
                        <a:rPr lang="en-US" sz="1000" dirty="0">
                          <a:solidFill>
                            <a:srgbClr val="E76C24"/>
                          </a:solidFill>
                          <a:latin typeface="Moderat Mono Medium" pitchFamily="2" charset="77"/>
                        </a:rPr>
                        <a:t>8:00am – 9:00am</a:t>
                      </a:r>
                    </a:p>
                  </a:txBody>
                  <a:tcPr marL="0" marR="0" marT="91440" marB="4556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tx1"/>
                          </a:solidFill>
                          <a:latin typeface="Arial" panose="020B0604020202020204" pitchFamily="34" charset="0"/>
                          <a:cs typeface="Arial" panose="020B0604020202020204" pitchFamily="34" charset="0"/>
                        </a:rPr>
                        <a:t>Breakfast</a:t>
                      </a:r>
                    </a:p>
                  </a:txBody>
                  <a:tcPr marL="91134" marR="91134" marT="91440" marB="9144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1772425"/>
                  </a:ext>
                </a:extLst>
              </a:tr>
              <a:tr h="296718">
                <a:tc>
                  <a:txBody>
                    <a:bodyPr/>
                    <a:lstStyle/>
                    <a:p>
                      <a:r>
                        <a:rPr lang="en-US" sz="1000" dirty="0">
                          <a:solidFill>
                            <a:srgbClr val="E76C24"/>
                          </a:solidFill>
                          <a:latin typeface="Moderat Mono Medium" pitchFamily="2" charset="77"/>
                        </a:rPr>
                        <a:t>0:00pm – 0:00pm</a:t>
                      </a:r>
                    </a:p>
                  </a:txBody>
                  <a:tcPr marL="0" marR="0" marT="91440" marB="45567">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marR="957580">
                        <a:lnSpc>
                          <a:spcPct val="116700"/>
                        </a:lnSpc>
                        <a:spcBef>
                          <a:spcPts val="100"/>
                        </a:spcBef>
                      </a:pPr>
                      <a:r>
                        <a:rPr lang="en-US" sz="1000" b="1" dirty="0">
                          <a:latin typeface="Arial" panose="020B0604020202020204" pitchFamily="34" charset="0"/>
                          <a:cs typeface="Arial" panose="020B0604020202020204" pitchFamily="34" charset="0"/>
                        </a:rPr>
                        <a:t>Session</a:t>
                      </a:r>
                      <a:r>
                        <a:rPr lang="en-US" sz="1000" b="1" spc="15" dirty="0">
                          <a:latin typeface="Arial" panose="020B0604020202020204" pitchFamily="34" charset="0"/>
                          <a:cs typeface="Arial" panose="020B0604020202020204" pitchFamily="34" charset="0"/>
                        </a:rPr>
                        <a:t> </a:t>
                      </a:r>
                      <a:r>
                        <a:rPr lang="en-US" sz="1000" b="1" spc="-10" dirty="0">
                          <a:latin typeface="Arial" panose="020B0604020202020204" pitchFamily="34" charset="0"/>
                          <a:cs typeface="Arial" panose="020B0604020202020204" pitchFamily="34" charset="0"/>
                        </a:rPr>
                        <a:t>Title</a:t>
                      </a:r>
                      <a:endParaRPr lang="en-US" sz="1000" b="1" spc="500" dirty="0">
                        <a:latin typeface="Arial" panose="020B0604020202020204" pitchFamily="34" charset="0"/>
                        <a:cs typeface="Arial" panose="020B0604020202020204" pitchFamily="34" charset="0"/>
                      </a:endParaRPr>
                    </a:p>
                    <a:p>
                      <a:pPr marL="114300" marR="957580">
                        <a:lnSpc>
                          <a:spcPct val="116700"/>
                        </a:lnSpc>
                        <a:spcBef>
                          <a:spcPts val="100"/>
                        </a:spcBef>
                      </a:pPr>
                      <a:r>
                        <a:rPr lang="en-US" sz="1000" b="1" spc="-10" dirty="0">
                          <a:latin typeface="Arial" panose="020B0604020202020204" pitchFamily="34" charset="0"/>
                          <a:cs typeface="Arial" panose="020B0604020202020204" pitchFamily="34" charset="0"/>
                        </a:rPr>
                        <a:t>Subtitle</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p>
                  </a:txBody>
                  <a:tcPr marL="0" marR="0" marT="91440" marB="9144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009040"/>
                  </a:ext>
                </a:extLst>
              </a:tr>
              <a:tr h="930660">
                <a:tc>
                  <a:txBody>
                    <a:bodyPr/>
                    <a:lstStyle/>
                    <a:p>
                      <a:r>
                        <a:rPr lang="en-US" sz="1000" dirty="0">
                          <a:solidFill>
                            <a:srgbClr val="E76C24"/>
                          </a:solidFill>
                          <a:latin typeface="Moderat Mono Medium" pitchFamily="2" charset="77"/>
                        </a:rPr>
                        <a:t>0:00pm – 0:00pm</a:t>
                      </a:r>
                    </a:p>
                  </a:txBody>
                  <a:tcPr marL="0" marR="0" marT="91440" marB="45567">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marR="957580">
                        <a:lnSpc>
                          <a:spcPct val="116700"/>
                        </a:lnSpc>
                        <a:spcBef>
                          <a:spcPts val="100"/>
                        </a:spcBef>
                      </a:pPr>
                      <a:r>
                        <a:rPr lang="en-US" sz="1000" b="1" dirty="0">
                          <a:latin typeface="Arial" panose="020B0604020202020204" pitchFamily="34" charset="0"/>
                          <a:cs typeface="Arial" panose="020B0604020202020204" pitchFamily="34" charset="0"/>
                        </a:rPr>
                        <a:t>Session</a:t>
                      </a:r>
                      <a:r>
                        <a:rPr lang="en-US" sz="1000" b="1" spc="15" dirty="0">
                          <a:latin typeface="Arial" panose="020B0604020202020204" pitchFamily="34" charset="0"/>
                          <a:cs typeface="Arial" panose="020B0604020202020204" pitchFamily="34" charset="0"/>
                        </a:rPr>
                        <a:t> </a:t>
                      </a:r>
                      <a:r>
                        <a:rPr lang="en-US" sz="1000" b="1" spc="-10" dirty="0">
                          <a:latin typeface="Arial" panose="020B0604020202020204" pitchFamily="34" charset="0"/>
                          <a:cs typeface="Arial" panose="020B0604020202020204" pitchFamily="34" charset="0"/>
                        </a:rPr>
                        <a:t>Title</a:t>
                      </a:r>
                      <a:endParaRPr lang="en-US" sz="1000" b="1" spc="500" dirty="0">
                        <a:latin typeface="Arial" panose="020B0604020202020204" pitchFamily="34" charset="0"/>
                        <a:cs typeface="Arial" panose="020B0604020202020204" pitchFamily="34" charset="0"/>
                      </a:endParaRPr>
                    </a:p>
                    <a:p>
                      <a:pPr marL="114300" marR="957580">
                        <a:lnSpc>
                          <a:spcPct val="116700"/>
                        </a:lnSpc>
                        <a:spcBef>
                          <a:spcPts val="100"/>
                        </a:spcBef>
                      </a:pPr>
                      <a:r>
                        <a:rPr lang="en-US" sz="1000" b="1" spc="-10" dirty="0">
                          <a:latin typeface="Arial" panose="020B0604020202020204" pitchFamily="34" charset="0"/>
                          <a:cs typeface="Arial" panose="020B0604020202020204" pitchFamily="34" charset="0"/>
                        </a:rPr>
                        <a:t>Subtitle</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p>
                  </a:txBody>
                  <a:tcPr marL="0" marR="0" marT="91440" marB="9144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5878054"/>
                  </a:ext>
                </a:extLst>
              </a:tr>
              <a:tr h="367206">
                <a:tc>
                  <a:txBody>
                    <a:bodyPr/>
                    <a:lstStyle/>
                    <a:p>
                      <a:r>
                        <a:rPr lang="en-US" sz="1000" dirty="0">
                          <a:solidFill>
                            <a:srgbClr val="E76C24"/>
                          </a:solidFill>
                          <a:latin typeface="Moderat Mono Medium" pitchFamily="2" charset="77"/>
                        </a:rPr>
                        <a:t>1:00pm – 2:00pm</a:t>
                      </a:r>
                    </a:p>
                  </a:txBody>
                  <a:tcPr marL="0" marR="0" marT="91440" marB="4556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tx1"/>
                          </a:solidFill>
                          <a:latin typeface="Arial" panose="020B0604020202020204" pitchFamily="34" charset="0"/>
                          <a:cs typeface="Arial" panose="020B0604020202020204" pitchFamily="34" charset="0"/>
                        </a:rPr>
                        <a:t>Lunch</a:t>
                      </a:r>
                    </a:p>
                  </a:txBody>
                  <a:tcPr marL="91134" marR="91134" marT="91440" marB="9144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8800885"/>
                  </a:ext>
                </a:extLst>
              </a:tr>
              <a:tr h="93066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dirty="0">
                          <a:solidFill>
                            <a:srgbClr val="E76C24"/>
                          </a:solidFill>
                          <a:latin typeface="Moderat Mono Medium" pitchFamily="2" charset="77"/>
                        </a:rPr>
                        <a:t>0:00pm – 0:00pm</a:t>
                      </a:r>
                    </a:p>
                    <a:p>
                      <a:endParaRPr lang="en-US" sz="1000" dirty="0">
                        <a:solidFill>
                          <a:srgbClr val="E76C24"/>
                        </a:solidFill>
                        <a:latin typeface="Moderat Mono Medium" pitchFamily="2" charset="77"/>
                      </a:endParaRPr>
                    </a:p>
                  </a:txBody>
                  <a:tcPr marL="0" marR="0" marT="91440" marB="45567">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marR="957580">
                        <a:lnSpc>
                          <a:spcPct val="116700"/>
                        </a:lnSpc>
                        <a:spcBef>
                          <a:spcPts val="100"/>
                        </a:spcBef>
                      </a:pPr>
                      <a:r>
                        <a:rPr lang="en-US" sz="1000" b="1" dirty="0">
                          <a:latin typeface="Arial" panose="020B0604020202020204" pitchFamily="34" charset="0"/>
                          <a:cs typeface="Arial" panose="020B0604020202020204" pitchFamily="34" charset="0"/>
                        </a:rPr>
                        <a:t>Session</a:t>
                      </a:r>
                      <a:r>
                        <a:rPr lang="en-US" sz="1000" b="1" spc="15" dirty="0">
                          <a:latin typeface="Arial" panose="020B0604020202020204" pitchFamily="34" charset="0"/>
                          <a:cs typeface="Arial" panose="020B0604020202020204" pitchFamily="34" charset="0"/>
                        </a:rPr>
                        <a:t> </a:t>
                      </a:r>
                      <a:r>
                        <a:rPr lang="en-US" sz="1000" b="1" spc="-10" dirty="0">
                          <a:latin typeface="Arial" panose="020B0604020202020204" pitchFamily="34" charset="0"/>
                          <a:cs typeface="Arial" panose="020B0604020202020204" pitchFamily="34" charset="0"/>
                        </a:rPr>
                        <a:t>Title</a:t>
                      </a:r>
                      <a:endParaRPr lang="en-US" sz="1000" b="1" spc="500" dirty="0">
                        <a:latin typeface="Arial" panose="020B0604020202020204" pitchFamily="34" charset="0"/>
                        <a:cs typeface="Arial" panose="020B0604020202020204" pitchFamily="34" charset="0"/>
                      </a:endParaRPr>
                    </a:p>
                    <a:p>
                      <a:pPr marL="114300" marR="957580">
                        <a:lnSpc>
                          <a:spcPct val="116700"/>
                        </a:lnSpc>
                        <a:spcBef>
                          <a:spcPts val="100"/>
                        </a:spcBef>
                      </a:pPr>
                      <a:r>
                        <a:rPr lang="en-US" sz="1000" b="1" spc="-10" dirty="0">
                          <a:latin typeface="Arial" panose="020B0604020202020204" pitchFamily="34" charset="0"/>
                          <a:cs typeface="Arial" panose="020B0604020202020204" pitchFamily="34" charset="0"/>
                        </a:rPr>
                        <a:t>Subtitle</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p>
                  </a:txBody>
                  <a:tcPr marL="0" marR="0" marT="91440" marB="9144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5105737"/>
                  </a:ext>
                </a:extLst>
              </a:tr>
              <a:tr h="93066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dirty="0">
                          <a:solidFill>
                            <a:srgbClr val="E76C24"/>
                          </a:solidFill>
                          <a:latin typeface="Moderat Mono Medium" pitchFamily="2" charset="77"/>
                        </a:rPr>
                        <a:t>0:00pm – 0:00pm</a:t>
                      </a:r>
                    </a:p>
                    <a:p>
                      <a:endParaRPr lang="en-US" sz="1000" dirty="0">
                        <a:solidFill>
                          <a:srgbClr val="E76C24"/>
                        </a:solidFill>
                        <a:latin typeface="Moderat Mono Medium" pitchFamily="2" charset="77"/>
                      </a:endParaRPr>
                    </a:p>
                  </a:txBody>
                  <a:tcPr marL="0" marR="0" marT="91440" marB="45567">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marR="957580">
                        <a:lnSpc>
                          <a:spcPct val="116700"/>
                        </a:lnSpc>
                        <a:spcBef>
                          <a:spcPts val="100"/>
                        </a:spcBef>
                      </a:pPr>
                      <a:r>
                        <a:rPr lang="en-US" sz="1000" b="1" dirty="0">
                          <a:latin typeface="Arial" panose="020B0604020202020204" pitchFamily="34" charset="0"/>
                          <a:cs typeface="Arial" panose="020B0604020202020204" pitchFamily="34" charset="0"/>
                        </a:rPr>
                        <a:t>Session</a:t>
                      </a:r>
                      <a:r>
                        <a:rPr lang="en-US" sz="1000" b="1" spc="15" dirty="0">
                          <a:latin typeface="Arial" panose="020B0604020202020204" pitchFamily="34" charset="0"/>
                          <a:cs typeface="Arial" panose="020B0604020202020204" pitchFamily="34" charset="0"/>
                        </a:rPr>
                        <a:t> </a:t>
                      </a:r>
                      <a:r>
                        <a:rPr lang="en-US" sz="1000" b="1" spc="-10" dirty="0">
                          <a:latin typeface="Arial" panose="020B0604020202020204" pitchFamily="34" charset="0"/>
                          <a:cs typeface="Arial" panose="020B0604020202020204" pitchFamily="34" charset="0"/>
                        </a:rPr>
                        <a:t>Title</a:t>
                      </a:r>
                      <a:endParaRPr lang="en-US" sz="1000" b="1" spc="500" dirty="0">
                        <a:latin typeface="Arial" panose="020B0604020202020204" pitchFamily="34" charset="0"/>
                        <a:cs typeface="Arial" panose="020B0604020202020204" pitchFamily="34" charset="0"/>
                      </a:endParaRPr>
                    </a:p>
                    <a:p>
                      <a:pPr marL="114300" marR="957580">
                        <a:lnSpc>
                          <a:spcPct val="116700"/>
                        </a:lnSpc>
                        <a:spcBef>
                          <a:spcPts val="100"/>
                        </a:spcBef>
                      </a:pPr>
                      <a:r>
                        <a:rPr lang="en-US" sz="1000" b="1" spc="-10" dirty="0">
                          <a:latin typeface="Arial" panose="020B0604020202020204" pitchFamily="34" charset="0"/>
                          <a:cs typeface="Arial" panose="020B0604020202020204" pitchFamily="34" charset="0"/>
                        </a:rPr>
                        <a:t>Subtitle</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p>
                  </a:txBody>
                  <a:tcPr marL="0" marR="0" marT="91440" marB="9144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9526357"/>
                  </a:ext>
                </a:extLst>
              </a:tr>
              <a:tr h="93066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dirty="0">
                          <a:solidFill>
                            <a:srgbClr val="E76C24"/>
                          </a:solidFill>
                          <a:latin typeface="Moderat Mono Medium" pitchFamily="2" charset="77"/>
                        </a:rPr>
                        <a:t>0:00pm – 0:00pm</a:t>
                      </a:r>
                    </a:p>
                    <a:p>
                      <a:endParaRPr lang="en-US" sz="1000" dirty="0">
                        <a:solidFill>
                          <a:srgbClr val="E76C24"/>
                        </a:solidFill>
                        <a:latin typeface="Moderat Mono Medium" pitchFamily="2" charset="77"/>
                      </a:endParaRPr>
                    </a:p>
                  </a:txBody>
                  <a:tcPr marL="0" marR="0" marT="91440" marB="45567">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marR="957580">
                        <a:lnSpc>
                          <a:spcPct val="116700"/>
                        </a:lnSpc>
                        <a:spcBef>
                          <a:spcPts val="100"/>
                        </a:spcBef>
                      </a:pPr>
                      <a:r>
                        <a:rPr lang="en-US" sz="1000" b="1" dirty="0">
                          <a:latin typeface="Arial" panose="020B0604020202020204" pitchFamily="34" charset="0"/>
                          <a:cs typeface="Arial" panose="020B0604020202020204" pitchFamily="34" charset="0"/>
                        </a:rPr>
                        <a:t>Session</a:t>
                      </a:r>
                      <a:r>
                        <a:rPr lang="en-US" sz="1000" b="1" spc="15" dirty="0">
                          <a:latin typeface="Arial" panose="020B0604020202020204" pitchFamily="34" charset="0"/>
                          <a:cs typeface="Arial" panose="020B0604020202020204" pitchFamily="34" charset="0"/>
                        </a:rPr>
                        <a:t> </a:t>
                      </a:r>
                      <a:r>
                        <a:rPr lang="en-US" sz="1000" b="1" spc="-10" dirty="0">
                          <a:latin typeface="Arial" panose="020B0604020202020204" pitchFamily="34" charset="0"/>
                          <a:cs typeface="Arial" panose="020B0604020202020204" pitchFamily="34" charset="0"/>
                        </a:rPr>
                        <a:t>Title</a:t>
                      </a:r>
                      <a:endParaRPr lang="en-US" sz="1000" b="1" spc="500" dirty="0">
                        <a:latin typeface="Arial" panose="020B0604020202020204" pitchFamily="34" charset="0"/>
                        <a:cs typeface="Arial" panose="020B0604020202020204" pitchFamily="34" charset="0"/>
                      </a:endParaRPr>
                    </a:p>
                    <a:p>
                      <a:pPr marL="114300" marR="957580">
                        <a:lnSpc>
                          <a:spcPct val="116700"/>
                        </a:lnSpc>
                        <a:spcBef>
                          <a:spcPts val="100"/>
                        </a:spcBef>
                      </a:pPr>
                      <a:r>
                        <a:rPr lang="en-US" sz="1000" b="1" spc="-10" dirty="0">
                          <a:latin typeface="Arial" panose="020B0604020202020204" pitchFamily="34" charset="0"/>
                          <a:cs typeface="Arial" panose="020B0604020202020204" pitchFamily="34" charset="0"/>
                        </a:rPr>
                        <a:t>Subtitle</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p>
                  </a:txBody>
                  <a:tcPr marL="0" marR="0" marT="91440" marB="9144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1368653"/>
                  </a:ext>
                </a:extLst>
              </a:tr>
              <a:tr h="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dirty="0">
                          <a:solidFill>
                            <a:srgbClr val="E76C24"/>
                          </a:solidFill>
                          <a:latin typeface="Moderat Mono Medium" pitchFamily="2" charset="77"/>
                        </a:rPr>
                        <a:t>7:00pm – 7:30pm</a:t>
                      </a:r>
                    </a:p>
                  </a:txBody>
                  <a:tcPr marL="0" marR="0" marT="91440" marB="91440">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tx1"/>
                          </a:solidFill>
                          <a:latin typeface="Arial" panose="020B0604020202020204" pitchFamily="34" charset="0"/>
                          <a:cs typeface="Arial" panose="020B0604020202020204" pitchFamily="34" charset="0"/>
                        </a:rPr>
                        <a:t>Cocktails</a:t>
                      </a:r>
                    </a:p>
                  </a:txBody>
                  <a:tcPr marL="91134" marR="91134" marT="91440" marB="9144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213878"/>
                  </a:ext>
                </a:extLst>
              </a:tr>
              <a:tr h="321465">
                <a:tc>
                  <a:txBody>
                    <a:bodyPr/>
                    <a:lstStyle/>
                    <a:p>
                      <a:r>
                        <a:rPr lang="en-US" sz="1000" dirty="0">
                          <a:solidFill>
                            <a:srgbClr val="E76C24"/>
                          </a:solidFill>
                          <a:latin typeface="Moderat Mono Medium" pitchFamily="2" charset="77"/>
                        </a:rPr>
                        <a:t>7:30pm – 8:30pm</a:t>
                      </a:r>
                    </a:p>
                  </a:txBody>
                  <a:tcPr marL="0" marR="0" marT="91440" marB="91440">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tx1"/>
                          </a:solidFill>
                          <a:latin typeface="Arial" panose="020B0604020202020204" pitchFamily="34" charset="0"/>
                          <a:cs typeface="Arial" panose="020B0604020202020204" pitchFamily="34" charset="0"/>
                        </a:rPr>
                        <a:t>Dinner</a:t>
                      </a:r>
                    </a:p>
                  </a:txBody>
                  <a:tcPr marL="91134" marR="91134" marT="91440" marB="9144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6007736"/>
                  </a:ext>
                </a:extLst>
              </a:tr>
            </a:tbl>
          </a:graphicData>
        </a:graphic>
      </p:graphicFrame>
      <p:sp>
        <p:nvSpPr>
          <p:cNvPr id="53" name="object 31">
            <a:extLst>
              <a:ext uri="{FF2B5EF4-FFF2-40B4-BE49-F238E27FC236}">
                <a16:creationId xmlns:a16="http://schemas.microsoft.com/office/drawing/2014/main" id="{D3F27E21-1AD5-54FE-19EB-BDD6928F25A8}"/>
              </a:ext>
            </a:extLst>
          </p:cNvPr>
          <p:cNvSpPr txBox="1"/>
          <p:nvPr/>
        </p:nvSpPr>
        <p:spPr>
          <a:xfrm>
            <a:off x="444500" y="1945550"/>
            <a:ext cx="421640" cy="223520"/>
          </a:xfrm>
          <a:prstGeom prst="rect">
            <a:avLst/>
          </a:prstGeom>
        </p:spPr>
        <p:txBody>
          <a:bodyPr vert="horz" wrap="square" lIns="0" tIns="12700" rIns="0" bIns="0" rtlCol="0">
            <a:spAutoFit/>
          </a:bodyPr>
          <a:lstStyle/>
          <a:p>
            <a:pPr marL="12700">
              <a:lnSpc>
                <a:spcPct val="100000"/>
              </a:lnSpc>
              <a:spcBef>
                <a:spcPts val="100"/>
              </a:spcBef>
            </a:pPr>
            <a:r>
              <a:rPr sz="1300" b="1" spc="-20" dirty="0">
                <a:latin typeface="Moderat"/>
                <a:cs typeface="Moderat"/>
              </a:rPr>
              <a:t>TIME</a:t>
            </a:r>
            <a:endParaRPr sz="1300" dirty="0">
              <a:latin typeface="Moderat"/>
              <a:cs typeface="Moderat"/>
            </a:endParaRPr>
          </a:p>
        </p:txBody>
      </p:sp>
      <p:sp>
        <p:nvSpPr>
          <p:cNvPr id="54" name="object 32">
            <a:extLst>
              <a:ext uri="{FF2B5EF4-FFF2-40B4-BE49-F238E27FC236}">
                <a16:creationId xmlns:a16="http://schemas.microsoft.com/office/drawing/2014/main" id="{F82B16AD-B942-ABFE-836A-BFFAAE4B2E51}"/>
              </a:ext>
            </a:extLst>
          </p:cNvPr>
          <p:cNvSpPr txBox="1"/>
          <p:nvPr/>
        </p:nvSpPr>
        <p:spPr>
          <a:xfrm>
            <a:off x="2819400" y="1945550"/>
            <a:ext cx="619760" cy="223520"/>
          </a:xfrm>
          <a:prstGeom prst="rect">
            <a:avLst/>
          </a:prstGeom>
        </p:spPr>
        <p:txBody>
          <a:bodyPr vert="horz" wrap="square" lIns="0" tIns="12700" rIns="0" bIns="0" rtlCol="0">
            <a:spAutoFit/>
          </a:bodyPr>
          <a:lstStyle/>
          <a:p>
            <a:pPr marL="12700">
              <a:lnSpc>
                <a:spcPct val="100000"/>
              </a:lnSpc>
              <a:spcBef>
                <a:spcPts val="100"/>
              </a:spcBef>
            </a:pPr>
            <a:r>
              <a:rPr sz="1300" b="1" spc="-10" dirty="0">
                <a:latin typeface="Moderat"/>
                <a:cs typeface="Moderat"/>
              </a:rPr>
              <a:t>AGENDA</a:t>
            </a:r>
            <a:endParaRPr sz="1300" dirty="0">
              <a:latin typeface="Moderat"/>
              <a:cs typeface="Moderat"/>
            </a:endParaRPr>
          </a:p>
        </p:txBody>
      </p:sp>
      <p:sp>
        <p:nvSpPr>
          <p:cNvPr id="6" name="object 3">
            <a:extLst>
              <a:ext uri="{FF2B5EF4-FFF2-40B4-BE49-F238E27FC236}">
                <a16:creationId xmlns:a16="http://schemas.microsoft.com/office/drawing/2014/main" id="{36BCBD7E-8C9A-790F-7C73-6C5B578D531F}"/>
              </a:ext>
            </a:extLst>
          </p:cNvPr>
          <p:cNvSpPr txBox="1"/>
          <p:nvPr/>
        </p:nvSpPr>
        <p:spPr>
          <a:xfrm>
            <a:off x="2806700" y="1014856"/>
            <a:ext cx="4203700" cy="733534"/>
          </a:xfrm>
          <a:prstGeom prst="rect">
            <a:avLst/>
          </a:prstGeom>
        </p:spPr>
        <p:txBody>
          <a:bodyPr vert="horz" wrap="square" lIns="0" tIns="12700" rIns="0" bIns="0" rtlCol="0">
            <a:spAutoFit/>
          </a:bodyPr>
          <a:lstStyle/>
          <a:p>
            <a:pPr marL="12700">
              <a:lnSpc>
                <a:spcPct val="100000"/>
              </a:lnSpc>
              <a:spcBef>
                <a:spcPts val="100"/>
              </a:spcBef>
            </a:pPr>
            <a:r>
              <a:rPr lang="en-US" sz="1800" b="1" spc="-20" dirty="0">
                <a:solidFill>
                  <a:srgbClr val="E76C24"/>
                </a:solidFill>
                <a:latin typeface="Arial" panose="020B0604020202020204" pitchFamily="34" charset="0"/>
                <a:cs typeface="Arial" panose="020B0604020202020204" pitchFamily="34" charset="0"/>
              </a:rPr>
              <a:t>Day of the Week, Month, Date</a:t>
            </a:r>
          </a:p>
          <a:p>
            <a:pPr marL="12700">
              <a:spcBef>
                <a:spcPts val="100"/>
              </a:spcBef>
            </a:pPr>
            <a:r>
              <a:rPr lang="en-US" sz="1400" spc="-20" dirty="0">
                <a:solidFill>
                  <a:schemeClr val="tx1"/>
                </a:solidFill>
                <a:latin typeface="Arial" panose="020B0604020202020204" pitchFamily="34" charset="0"/>
                <a:cs typeface="Arial" panose="020B0604020202020204" pitchFamily="34" charset="0"/>
              </a:rPr>
              <a:t>Day 3 Purpose: &lt;ADD THE DAY’S PURPOSE STATEMENT HERE&gt;</a:t>
            </a:r>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716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9259CD6-45BA-EACE-2D67-F85D2023C09B}"/>
              </a:ext>
            </a:extLst>
          </p:cNvPr>
          <p:cNvSpPr/>
          <p:nvPr/>
        </p:nvSpPr>
        <p:spPr>
          <a:xfrm>
            <a:off x="525546" y="446356"/>
            <a:ext cx="1347703" cy="1347703"/>
          </a:xfrm>
          <a:prstGeom prst="ellipse">
            <a:avLst/>
          </a:prstGeom>
          <a:solidFill>
            <a:srgbClr val="47A66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object 2"/>
          <p:cNvSpPr txBox="1">
            <a:spLocks noGrp="1"/>
          </p:cNvSpPr>
          <p:nvPr>
            <p:ph type="title" idx="4294967295"/>
          </p:nvPr>
        </p:nvSpPr>
        <p:spPr>
          <a:xfrm>
            <a:off x="588846" y="911602"/>
            <a:ext cx="1221105" cy="406400"/>
          </a:xfrm>
          <a:prstGeom prst="rect">
            <a:avLst/>
          </a:prstGeom>
        </p:spPr>
        <p:txBody>
          <a:bodyPr vert="horz" wrap="square" lIns="0" tIns="12700" rIns="0" bIns="0" rtlCol="0">
            <a:spAutoFit/>
          </a:bodyPr>
          <a:lstStyle/>
          <a:p>
            <a:pPr marL="12700" algn="ctr">
              <a:lnSpc>
                <a:spcPct val="100000"/>
              </a:lnSpc>
              <a:spcBef>
                <a:spcPts val="100"/>
              </a:spcBef>
            </a:pPr>
            <a:r>
              <a:rPr spc="-25" dirty="0">
                <a:latin typeface="Arial" panose="020B0604020202020204" pitchFamily="34" charset="0"/>
                <a:cs typeface="Arial" panose="020B0604020202020204" pitchFamily="34" charset="0"/>
              </a:rPr>
              <a:t>Agenda</a:t>
            </a:r>
          </a:p>
        </p:txBody>
      </p:sp>
      <p:sp>
        <p:nvSpPr>
          <p:cNvPr id="52" name="object 52"/>
          <p:cNvSpPr txBox="1">
            <a:spLocks noGrp="1"/>
          </p:cNvSpPr>
          <p:nvPr>
            <p:ph type="ftr" sz="quarter" idx="5"/>
          </p:nvPr>
        </p:nvSpPr>
        <p:spPr>
          <a:xfrm>
            <a:off x="770270" y="9446145"/>
            <a:ext cx="1062989" cy="170179"/>
          </a:xfrm>
          <a:prstGeom prst="rect">
            <a:avLst/>
          </a:prstGeom>
        </p:spPr>
        <p:txBody>
          <a:bodyPr vert="horz" wrap="square" lIns="0" tIns="4445" rIns="0" bIns="0" rtlCol="0">
            <a:spAutoFit/>
          </a:bodyPr>
          <a:lstStyle/>
          <a:p>
            <a:pPr marL="12700">
              <a:lnSpc>
                <a:spcPct val="100000"/>
              </a:lnSpc>
              <a:spcBef>
                <a:spcPts val="35"/>
              </a:spcBef>
            </a:pPr>
            <a:r>
              <a:rPr dirty="0"/>
              <a:t>BELLAGIO</a:t>
            </a:r>
            <a:r>
              <a:rPr spc="5" dirty="0"/>
              <a:t> </a:t>
            </a:r>
            <a:r>
              <a:rPr spc="-10" dirty="0"/>
              <a:t>CENTER</a:t>
            </a:r>
          </a:p>
        </p:txBody>
      </p:sp>
      <p:sp>
        <p:nvSpPr>
          <p:cNvPr id="55" name="Oval 54">
            <a:extLst>
              <a:ext uri="{FF2B5EF4-FFF2-40B4-BE49-F238E27FC236}">
                <a16:creationId xmlns:a16="http://schemas.microsoft.com/office/drawing/2014/main" id="{2A36E4DA-9E28-76A5-A922-51FA052640A6}"/>
              </a:ext>
            </a:extLst>
          </p:cNvPr>
          <p:cNvSpPr/>
          <p:nvPr/>
        </p:nvSpPr>
        <p:spPr>
          <a:xfrm>
            <a:off x="7200264" y="9199232"/>
            <a:ext cx="192999" cy="1929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bject 22">
            <a:extLst>
              <a:ext uri="{FF2B5EF4-FFF2-40B4-BE49-F238E27FC236}">
                <a16:creationId xmlns:a16="http://schemas.microsoft.com/office/drawing/2014/main" id="{DB3121DD-0355-F678-2EF8-19DF77A874EF}"/>
              </a:ext>
            </a:extLst>
          </p:cNvPr>
          <p:cNvSpPr txBox="1">
            <a:spLocks noGrp="1"/>
          </p:cNvSpPr>
          <p:nvPr>
            <p:ph type="sldNum" sz="quarter" idx="7"/>
          </p:nvPr>
        </p:nvSpPr>
        <p:spPr>
          <a:xfrm>
            <a:off x="7231379" y="9210641"/>
            <a:ext cx="157479" cy="142988"/>
          </a:xfrm>
          <a:prstGeom prst="rect">
            <a:avLst/>
          </a:prstGeom>
        </p:spPr>
        <p:txBody>
          <a:bodyPr vert="horz" wrap="square" lIns="0" tIns="4445" rIns="0" bIns="0" rtlCol="0">
            <a:spAutoFit/>
          </a:bodyPr>
          <a:lstStyle/>
          <a:p>
            <a:pPr marL="38100">
              <a:lnSpc>
                <a:spcPct val="100000"/>
              </a:lnSpc>
              <a:spcBef>
                <a:spcPts val="35"/>
              </a:spcBef>
            </a:pPr>
            <a:r>
              <a:rPr lang="en-US" dirty="0"/>
              <a:t>5</a:t>
            </a:r>
            <a:endParaRPr dirty="0"/>
          </a:p>
        </p:txBody>
      </p:sp>
      <p:graphicFrame>
        <p:nvGraphicFramePr>
          <p:cNvPr id="51" name="Table 3">
            <a:extLst>
              <a:ext uri="{FF2B5EF4-FFF2-40B4-BE49-F238E27FC236}">
                <a16:creationId xmlns:a16="http://schemas.microsoft.com/office/drawing/2014/main" id="{A605ADA7-2AAB-56CB-FC17-225192B0F535}"/>
              </a:ext>
            </a:extLst>
          </p:cNvPr>
          <p:cNvGraphicFramePr>
            <a:graphicFrameLocks noGrp="1"/>
          </p:cNvGraphicFramePr>
          <p:nvPr>
            <p:extLst>
              <p:ext uri="{D42A27DB-BD31-4B8C-83A1-F6EECF244321}">
                <p14:modId xmlns:p14="http://schemas.microsoft.com/office/powerpoint/2010/main" val="1907182"/>
              </p:ext>
            </p:extLst>
          </p:nvPr>
        </p:nvGraphicFramePr>
        <p:xfrm>
          <a:off x="462606" y="2220307"/>
          <a:ext cx="6829404" cy="6812441"/>
        </p:xfrm>
        <a:graphic>
          <a:graphicData uri="http://schemas.openxmlformats.org/drawingml/2006/table">
            <a:tbl>
              <a:tblPr firstRow="1" bandRow="1">
                <a:tableStyleId>{5940675A-B579-460E-94D1-54222C63F5DA}</a:tableStyleId>
              </a:tblPr>
              <a:tblGrid>
                <a:gridCol w="2334307">
                  <a:extLst>
                    <a:ext uri="{9D8B030D-6E8A-4147-A177-3AD203B41FA5}">
                      <a16:colId xmlns:a16="http://schemas.microsoft.com/office/drawing/2014/main" val="1078483150"/>
                    </a:ext>
                  </a:extLst>
                </a:gridCol>
                <a:gridCol w="4495097">
                  <a:extLst>
                    <a:ext uri="{9D8B030D-6E8A-4147-A177-3AD203B41FA5}">
                      <a16:colId xmlns:a16="http://schemas.microsoft.com/office/drawing/2014/main" val="214586539"/>
                    </a:ext>
                  </a:extLst>
                </a:gridCol>
              </a:tblGrid>
              <a:tr h="346695">
                <a:tc>
                  <a:txBody>
                    <a:bodyPr/>
                    <a:lstStyle/>
                    <a:p>
                      <a:r>
                        <a:rPr lang="en-US" sz="1000" dirty="0">
                          <a:solidFill>
                            <a:srgbClr val="47A665"/>
                          </a:solidFill>
                          <a:latin typeface="Moderat Mono Medium" pitchFamily="2" charset="77"/>
                        </a:rPr>
                        <a:t>8:00am – 9:00am</a:t>
                      </a:r>
                    </a:p>
                  </a:txBody>
                  <a:tcPr marL="0" marR="0" marT="91440" marB="4556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tx1"/>
                          </a:solidFill>
                          <a:latin typeface="Arial" panose="020B0604020202020204" pitchFamily="34" charset="0"/>
                          <a:cs typeface="Arial" panose="020B0604020202020204" pitchFamily="34" charset="0"/>
                        </a:rPr>
                        <a:t>Breakfast</a:t>
                      </a:r>
                    </a:p>
                  </a:txBody>
                  <a:tcPr marL="91134" marR="91134" marT="91440" marB="9144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1772425"/>
                  </a:ext>
                </a:extLst>
              </a:tr>
              <a:tr h="296718">
                <a:tc>
                  <a:txBody>
                    <a:bodyPr/>
                    <a:lstStyle/>
                    <a:p>
                      <a:r>
                        <a:rPr lang="en-US" sz="1000" dirty="0">
                          <a:solidFill>
                            <a:srgbClr val="47A665"/>
                          </a:solidFill>
                          <a:latin typeface="Moderat Mono Medium" pitchFamily="2" charset="77"/>
                        </a:rPr>
                        <a:t>0:00pm – 0:00pm</a:t>
                      </a:r>
                    </a:p>
                  </a:txBody>
                  <a:tcPr marL="0" marR="0" marT="91440" marB="45567">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marR="957580">
                        <a:lnSpc>
                          <a:spcPct val="116700"/>
                        </a:lnSpc>
                        <a:spcBef>
                          <a:spcPts val="100"/>
                        </a:spcBef>
                      </a:pPr>
                      <a:r>
                        <a:rPr lang="en-US" sz="1000" b="1" dirty="0">
                          <a:latin typeface="Arial" panose="020B0604020202020204" pitchFamily="34" charset="0"/>
                          <a:cs typeface="Arial" panose="020B0604020202020204" pitchFamily="34" charset="0"/>
                        </a:rPr>
                        <a:t>Session</a:t>
                      </a:r>
                      <a:r>
                        <a:rPr lang="en-US" sz="1000" b="1" spc="15" dirty="0">
                          <a:latin typeface="Arial" panose="020B0604020202020204" pitchFamily="34" charset="0"/>
                          <a:cs typeface="Arial" panose="020B0604020202020204" pitchFamily="34" charset="0"/>
                        </a:rPr>
                        <a:t> </a:t>
                      </a:r>
                      <a:r>
                        <a:rPr lang="en-US" sz="1000" b="1" spc="-10" dirty="0">
                          <a:latin typeface="Arial" panose="020B0604020202020204" pitchFamily="34" charset="0"/>
                          <a:cs typeface="Arial" panose="020B0604020202020204" pitchFamily="34" charset="0"/>
                        </a:rPr>
                        <a:t>Title</a:t>
                      </a:r>
                      <a:endParaRPr lang="en-US" sz="1000" b="1" spc="500" dirty="0">
                        <a:latin typeface="Arial" panose="020B0604020202020204" pitchFamily="34" charset="0"/>
                        <a:cs typeface="Arial" panose="020B0604020202020204" pitchFamily="34" charset="0"/>
                      </a:endParaRPr>
                    </a:p>
                    <a:p>
                      <a:pPr marL="114300" marR="957580">
                        <a:lnSpc>
                          <a:spcPct val="116700"/>
                        </a:lnSpc>
                        <a:spcBef>
                          <a:spcPts val="100"/>
                        </a:spcBef>
                      </a:pPr>
                      <a:r>
                        <a:rPr lang="en-US" sz="1000" b="1" spc="-10" dirty="0">
                          <a:latin typeface="Arial" panose="020B0604020202020204" pitchFamily="34" charset="0"/>
                          <a:cs typeface="Arial" panose="020B0604020202020204" pitchFamily="34" charset="0"/>
                        </a:rPr>
                        <a:t>Subtitle</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p>
                  </a:txBody>
                  <a:tcPr marL="0" marR="0" marT="91440" marB="9144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009040"/>
                  </a:ext>
                </a:extLst>
              </a:tr>
              <a:tr h="930660">
                <a:tc>
                  <a:txBody>
                    <a:bodyPr/>
                    <a:lstStyle/>
                    <a:p>
                      <a:r>
                        <a:rPr lang="en-US" sz="1000" dirty="0">
                          <a:solidFill>
                            <a:srgbClr val="47A665"/>
                          </a:solidFill>
                          <a:latin typeface="Moderat Mono Medium" pitchFamily="2" charset="77"/>
                        </a:rPr>
                        <a:t>0:00pm – 0:00pm</a:t>
                      </a:r>
                    </a:p>
                  </a:txBody>
                  <a:tcPr marL="0" marR="0" marT="91440" marB="45567">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marR="957580">
                        <a:lnSpc>
                          <a:spcPct val="116700"/>
                        </a:lnSpc>
                        <a:spcBef>
                          <a:spcPts val="100"/>
                        </a:spcBef>
                      </a:pPr>
                      <a:r>
                        <a:rPr lang="en-US" sz="1000" b="1" dirty="0">
                          <a:latin typeface="Arial" panose="020B0604020202020204" pitchFamily="34" charset="0"/>
                          <a:cs typeface="Arial" panose="020B0604020202020204" pitchFamily="34" charset="0"/>
                        </a:rPr>
                        <a:t>Session</a:t>
                      </a:r>
                      <a:r>
                        <a:rPr lang="en-US" sz="1000" b="1" spc="15" dirty="0">
                          <a:latin typeface="Arial" panose="020B0604020202020204" pitchFamily="34" charset="0"/>
                          <a:cs typeface="Arial" panose="020B0604020202020204" pitchFamily="34" charset="0"/>
                        </a:rPr>
                        <a:t> </a:t>
                      </a:r>
                      <a:r>
                        <a:rPr lang="en-US" sz="1000" b="1" spc="-10" dirty="0">
                          <a:latin typeface="Arial" panose="020B0604020202020204" pitchFamily="34" charset="0"/>
                          <a:cs typeface="Arial" panose="020B0604020202020204" pitchFamily="34" charset="0"/>
                        </a:rPr>
                        <a:t>Title</a:t>
                      </a:r>
                      <a:endParaRPr lang="en-US" sz="1000" b="1" spc="500" dirty="0">
                        <a:latin typeface="Arial" panose="020B0604020202020204" pitchFamily="34" charset="0"/>
                        <a:cs typeface="Arial" panose="020B0604020202020204" pitchFamily="34" charset="0"/>
                      </a:endParaRPr>
                    </a:p>
                    <a:p>
                      <a:pPr marL="114300" marR="957580">
                        <a:lnSpc>
                          <a:spcPct val="116700"/>
                        </a:lnSpc>
                        <a:spcBef>
                          <a:spcPts val="100"/>
                        </a:spcBef>
                      </a:pPr>
                      <a:r>
                        <a:rPr lang="en-US" sz="1000" b="1" spc="-10" dirty="0">
                          <a:latin typeface="Arial" panose="020B0604020202020204" pitchFamily="34" charset="0"/>
                          <a:cs typeface="Arial" panose="020B0604020202020204" pitchFamily="34" charset="0"/>
                        </a:rPr>
                        <a:t>Subtitle</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p>
                  </a:txBody>
                  <a:tcPr marL="0" marR="0" marT="91440" marB="9144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5878054"/>
                  </a:ext>
                </a:extLst>
              </a:tr>
              <a:tr h="367206">
                <a:tc>
                  <a:txBody>
                    <a:bodyPr/>
                    <a:lstStyle/>
                    <a:p>
                      <a:r>
                        <a:rPr lang="en-US" sz="1000" dirty="0">
                          <a:solidFill>
                            <a:srgbClr val="47A665"/>
                          </a:solidFill>
                          <a:latin typeface="Moderat Mono Medium" pitchFamily="2" charset="77"/>
                        </a:rPr>
                        <a:t>1:00pm – 2:00pm</a:t>
                      </a:r>
                    </a:p>
                  </a:txBody>
                  <a:tcPr marL="0" marR="0" marT="91440" marB="4556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tx1"/>
                          </a:solidFill>
                          <a:latin typeface="Arial" panose="020B0604020202020204" pitchFamily="34" charset="0"/>
                          <a:cs typeface="Arial" panose="020B0604020202020204" pitchFamily="34" charset="0"/>
                        </a:rPr>
                        <a:t>Lunch</a:t>
                      </a:r>
                    </a:p>
                  </a:txBody>
                  <a:tcPr marL="91134" marR="91134" marT="91440" marB="9144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8800885"/>
                  </a:ext>
                </a:extLst>
              </a:tr>
              <a:tr h="93066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dirty="0">
                          <a:solidFill>
                            <a:srgbClr val="47A665"/>
                          </a:solidFill>
                          <a:latin typeface="Moderat Mono Medium" pitchFamily="2" charset="77"/>
                        </a:rPr>
                        <a:t>0:00pm – 0:00pm</a:t>
                      </a:r>
                    </a:p>
                    <a:p>
                      <a:endParaRPr lang="en-US" sz="1000" dirty="0">
                        <a:solidFill>
                          <a:srgbClr val="47A665"/>
                        </a:solidFill>
                        <a:latin typeface="Moderat Mono Medium" pitchFamily="2" charset="77"/>
                      </a:endParaRPr>
                    </a:p>
                  </a:txBody>
                  <a:tcPr marL="0" marR="0" marT="91440" marB="45567">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marR="957580">
                        <a:lnSpc>
                          <a:spcPct val="116700"/>
                        </a:lnSpc>
                        <a:spcBef>
                          <a:spcPts val="100"/>
                        </a:spcBef>
                      </a:pPr>
                      <a:r>
                        <a:rPr lang="en-US" sz="1000" b="1" dirty="0">
                          <a:latin typeface="Arial" panose="020B0604020202020204" pitchFamily="34" charset="0"/>
                          <a:cs typeface="Arial" panose="020B0604020202020204" pitchFamily="34" charset="0"/>
                        </a:rPr>
                        <a:t>Session</a:t>
                      </a:r>
                      <a:r>
                        <a:rPr lang="en-US" sz="1000" b="1" spc="15" dirty="0">
                          <a:latin typeface="Arial" panose="020B0604020202020204" pitchFamily="34" charset="0"/>
                          <a:cs typeface="Arial" panose="020B0604020202020204" pitchFamily="34" charset="0"/>
                        </a:rPr>
                        <a:t> </a:t>
                      </a:r>
                      <a:r>
                        <a:rPr lang="en-US" sz="1000" b="1" spc="-10" dirty="0">
                          <a:latin typeface="Arial" panose="020B0604020202020204" pitchFamily="34" charset="0"/>
                          <a:cs typeface="Arial" panose="020B0604020202020204" pitchFamily="34" charset="0"/>
                        </a:rPr>
                        <a:t>Title</a:t>
                      </a:r>
                      <a:endParaRPr lang="en-US" sz="1000" b="1" spc="500" dirty="0">
                        <a:latin typeface="Arial" panose="020B0604020202020204" pitchFamily="34" charset="0"/>
                        <a:cs typeface="Arial" panose="020B0604020202020204" pitchFamily="34" charset="0"/>
                      </a:endParaRPr>
                    </a:p>
                    <a:p>
                      <a:pPr marL="114300" marR="957580">
                        <a:lnSpc>
                          <a:spcPct val="116700"/>
                        </a:lnSpc>
                        <a:spcBef>
                          <a:spcPts val="100"/>
                        </a:spcBef>
                      </a:pPr>
                      <a:r>
                        <a:rPr lang="en-US" sz="1000" b="1" spc="-10" dirty="0">
                          <a:latin typeface="Arial" panose="020B0604020202020204" pitchFamily="34" charset="0"/>
                          <a:cs typeface="Arial" panose="020B0604020202020204" pitchFamily="34" charset="0"/>
                        </a:rPr>
                        <a:t>Subtitle</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p>
                  </a:txBody>
                  <a:tcPr marL="0" marR="0" marT="91440" marB="9144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5105737"/>
                  </a:ext>
                </a:extLst>
              </a:tr>
              <a:tr h="93066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dirty="0">
                          <a:solidFill>
                            <a:srgbClr val="47A665"/>
                          </a:solidFill>
                          <a:latin typeface="Moderat Mono Medium" pitchFamily="2" charset="77"/>
                        </a:rPr>
                        <a:t>0:00pm – 0:00pm</a:t>
                      </a:r>
                    </a:p>
                    <a:p>
                      <a:endParaRPr lang="en-US" sz="1000" dirty="0">
                        <a:solidFill>
                          <a:srgbClr val="47A665"/>
                        </a:solidFill>
                        <a:latin typeface="Moderat Mono Medium" pitchFamily="2" charset="77"/>
                      </a:endParaRPr>
                    </a:p>
                  </a:txBody>
                  <a:tcPr marL="0" marR="0" marT="91440" marB="45567">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marR="957580">
                        <a:lnSpc>
                          <a:spcPct val="116700"/>
                        </a:lnSpc>
                        <a:spcBef>
                          <a:spcPts val="100"/>
                        </a:spcBef>
                      </a:pPr>
                      <a:r>
                        <a:rPr lang="en-US" sz="1000" b="1" dirty="0">
                          <a:latin typeface="Arial" panose="020B0604020202020204" pitchFamily="34" charset="0"/>
                          <a:cs typeface="Arial" panose="020B0604020202020204" pitchFamily="34" charset="0"/>
                        </a:rPr>
                        <a:t>Session</a:t>
                      </a:r>
                      <a:r>
                        <a:rPr lang="en-US" sz="1000" b="1" spc="15" dirty="0">
                          <a:latin typeface="Arial" panose="020B0604020202020204" pitchFamily="34" charset="0"/>
                          <a:cs typeface="Arial" panose="020B0604020202020204" pitchFamily="34" charset="0"/>
                        </a:rPr>
                        <a:t> </a:t>
                      </a:r>
                      <a:r>
                        <a:rPr lang="en-US" sz="1000" b="1" spc="-10" dirty="0">
                          <a:latin typeface="Arial" panose="020B0604020202020204" pitchFamily="34" charset="0"/>
                          <a:cs typeface="Arial" panose="020B0604020202020204" pitchFamily="34" charset="0"/>
                        </a:rPr>
                        <a:t>Title</a:t>
                      </a:r>
                      <a:endParaRPr lang="en-US" sz="1000" b="1" spc="500" dirty="0">
                        <a:latin typeface="Arial" panose="020B0604020202020204" pitchFamily="34" charset="0"/>
                        <a:cs typeface="Arial" panose="020B0604020202020204" pitchFamily="34" charset="0"/>
                      </a:endParaRPr>
                    </a:p>
                    <a:p>
                      <a:pPr marL="114300" marR="957580">
                        <a:lnSpc>
                          <a:spcPct val="116700"/>
                        </a:lnSpc>
                        <a:spcBef>
                          <a:spcPts val="100"/>
                        </a:spcBef>
                      </a:pPr>
                      <a:r>
                        <a:rPr lang="en-US" sz="1000" b="1" spc="-10" dirty="0">
                          <a:latin typeface="Arial" panose="020B0604020202020204" pitchFamily="34" charset="0"/>
                          <a:cs typeface="Arial" panose="020B0604020202020204" pitchFamily="34" charset="0"/>
                        </a:rPr>
                        <a:t>Subtitle</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p>
                  </a:txBody>
                  <a:tcPr marL="0" marR="0" marT="91440" marB="9144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9526357"/>
                  </a:ext>
                </a:extLst>
              </a:tr>
              <a:tr h="93066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dirty="0">
                          <a:solidFill>
                            <a:srgbClr val="47A665"/>
                          </a:solidFill>
                          <a:latin typeface="Moderat Mono Medium" pitchFamily="2" charset="77"/>
                        </a:rPr>
                        <a:t>0:00pm – 0:00pm</a:t>
                      </a:r>
                    </a:p>
                    <a:p>
                      <a:endParaRPr lang="en-US" sz="1000" dirty="0">
                        <a:solidFill>
                          <a:srgbClr val="47A665"/>
                        </a:solidFill>
                        <a:latin typeface="Moderat Mono Medium" pitchFamily="2" charset="77"/>
                      </a:endParaRPr>
                    </a:p>
                  </a:txBody>
                  <a:tcPr marL="0" marR="0" marT="91440" marB="45567">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marR="957580">
                        <a:lnSpc>
                          <a:spcPct val="116700"/>
                        </a:lnSpc>
                        <a:spcBef>
                          <a:spcPts val="100"/>
                        </a:spcBef>
                      </a:pPr>
                      <a:r>
                        <a:rPr lang="en-US" sz="1000" b="1" dirty="0">
                          <a:latin typeface="Arial" panose="020B0604020202020204" pitchFamily="34" charset="0"/>
                          <a:cs typeface="Arial" panose="020B0604020202020204" pitchFamily="34" charset="0"/>
                        </a:rPr>
                        <a:t>Session</a:t>
                      </a:r>
                      <a:r>
                        <a:rPr lang="en-US" sz="1000" b="1" spc="15" dirty="0">
                          <a:latin typeface="Arial" panose="020B0604020202020204" pitchFamily="34" charset="0"/>
                          <a:cs typeface="Arial" panose="020B0604020202020204" pitchFamily="34" charset="0"/>
                        </a:rPr>
                        <a:t> </a:t>
                      </a:r>
                      <a:r>
                        <a:rPr lang="en-US" sz="1000" b="1" spc="-10" dirty="0">
                          <a:latin typeface="Arial" panose="020B0604020202020204" pitchFamily="34" charset="0"/>
                          <a:cs typeface="Arial" panose="020B0604020202020204" pitchFamily="34" charset="0"/>
                        </a:rPr>
                        <a:t>Title</a:t>
                      </a:r>
                      <a:endParaRPr lang="en-US" sz="1000" b="1" spc="500" dirty="0">
                        <a:latin typeface="Arial" panose="020B0604020202020204" pitchFamily="34" charset="0"/>
                        <a:cs typeface="Arial" panose="020B0604020202020204" pitchFamily="34" charset="0"/>
                      </a:endParaRPr>
                    </a:p>
                    <a:p>
                      <a:pPr marL="114300" marR="957580">
                        <a:lnSpc>
                          <a:spcPct val="116700"/>
                        </a:lnSpc>
                        <a:spcBef>
                          <a:spcPts val="100"/>
                        </a:spcBef>
                      </a:pPr>
                      <a:r>
                        <a:rPr lang="en-US" sz="1000" b="1" spc="-10" dirty="0">
                          <a:latin typeface="Arial" panose="020B0604020202020204" pitchFamily="34" charset="0"/>
                          <a:cs typeface="Arial" panose="020B0604020202020204" pitchFamily="34" charset="0"/>
                        </a:rPr>
                        <a:t>Subtitle</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endParaRPr lang="en-US" sz="1000" dirty="0">
                        <a:latin typeface="Arial" panose="020B0604020202020204" pitchFamily="34" charset="0"/>
                        <a:cs typeface="Arial" panose="020B0604020202020204" pitchFamily="34" charset="0"/>
                      </a:endParaRPr>
                    </a:p>
                    <a:p>
                      <a:pPr marL="114300" indent="-101600">
                        <a:lnSpc>
                          <a:spcPct val="100000"/>
                        </a:lnSpc>
                        <a:spcBef>
                          <a:spcPts val="200"/>
                        </a:spcBef>
                        <a:buFont typeface="Arial"/>
                        <a:buChar char="•"/>
                        <a:tabLst>
                          <a:tab pos="114300" algn="l"/>
                        </a:tabLst>
                      </a:pPr>
                      <a:r>
                        <a:rPr lang="en-US" sz="1000" dirty="0">
                          <a:latin typeface="Arial" panose="020B0604020202020204" pitchFamily="34" charset="0"/>
                          <a:cs typeface="Arial" panose="020B0604020202020204" pitchFamily="34" charset="0"/>
                        </a:rPr>
                        <a:t>Catalytic</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discussion</a:t>
                      </a:r>
                      <a:r>
                        <a:rPr lang="en-US" sz="1000" spc="15" dirty="0">
                          <a:latin typeface="Arial" panose="020B0604020202020204" pitchFamily="34" charset="0"/>
                          <a:cs typeface="Arial" panose="020B0604020202020204" pitchFamily="34" charset="0"/>
                        </a:rPr>
                        <a:t> </a:t>
                      </a:r>
                      <a:r>
                        <a:rPr lang="en-US" sz="1000" spc="-10" dirty="0">
                          <a:latin typeface="Arial" panose="020B0604020202020204" pitchFamily="34" charset="0"/>
                          <a:cs typeface="Arial" panose="020B0604020202020204" pitchFamily="34" charset="0"/>
                        </a:rPr>
                        <a:t>question</a:t>
                      </a:r>
                    </a:p>
                  </a:txBody>
                  <a:tcPr marL="0" marR="0" marT="91440" marB="9144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1368653"/>
                  </a:ext>
                </a:extLst>
              </a:tr>
              <a:tr h="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dirty="0">
                          <a:solidFill>
                            <a:srgbClr val="47A665"/>
                          </a:solidFill>
                          <a:latin typeface="Moderat Mono Medium" pitchFamily="2" charset="77"/>
                        </a:rPr>
                        <a:t>7:00pm – 7:30pm</a:t>
                      </a:r>
                    </a:p>
                  </a:txBody>
                  <a:tcPr marL="0" marR="0" marT="91440" marB="91440">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tx1"/>
                          </a:solidFill>
                          <a:latin typeface="Arial" panose="020B0604020202020204" pitchFamily="34" charset="0"/>
                          <a:cs typeface="Arial" panose="020B0604020202020204" pitchFamily="34" charset="0"/>
                        </a:rPr>
                        <a:t>Cocktails</a:t>
                      </a:r>
                    </a:p>
                  </a:txBody>
                  <a:tcPr marL="91134" marR="91134" marT="91440" marB="9144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213878"/>
                  </a:ext>
                </a:extLst>
              </a:tr>
              <a:tr h="321465">
                <a:tc>
                  <a:txBody>
                    <a:bodyPr/>
                    <a:lstStyle/>
                    <a:p>
                      <a:r>
                        <a:rPr lang="en-US" sz="1000" dirty="0">
                          <a:solidFill>
                            <a:srgbClr val="47A665"/>
                          </a:solidFill>
                          <a:latin typeface="Moderat Mono Medium" pitchFamily="2" charset="77"/>
                        </a:rPr>
                        <a:t>7:30pm – 8:30pm</a:t>
                      </a:r>
                    </a:p>
                  </a:txBody>
                  <a:tcPr marL="0" marR="0" marT="91440" marB="91440">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tx1"/>
                          </a:solidFill>
                          <a:latin typeface="Arial" panose="020B0604020202020204" pitchFamily="34" charset="0"/>
                          <a:cs typeface="Arial" panose="020B0604020202020204" pitchFamily="34" charset="0"/>
                        </a:rPr>
                        <a:t>Dinner</a:t>
                      </a:r>
                    </a:p>
                  </a:txBody>
                  <a:tcPr marL="91134" marR="91134" marT="91440" marB="9144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6007736"/>
                  </a:ext>
                </a:extLst>
              </a:tr>
            </a:tbl>
          </a:graphicData>
        </a:graphic>
      </p:graphicFrame>
      <p:sp>
        <p:nvSpPr>
          <p:cNvPr id="53" name="object 31">
            <a:extLst>
              <a:ext uri="{FF2B5EF4-FFF2-40B4-BE49-F238E27FC236}">
                <a16:creationId xmlns:a16="http://schemas.microsoft.com/office/drawing/2014/main" id="{D3F27E21-1AD5-54FE-19EB-BDD6928F25A8}"/>
              </a:ext>
            </a:extLst>
          </p:cNvPr>
          <p:cNvSpPr txBox="1"/>
          <p:nvPr/>
        </p:nvSpPr>
        <p:spPr>
          <a:xfrm>
            <a:off x="444500" y="1945550"/>
            <a:ext cx="421640" cy="223520"/>
          </a:xfrm>
          <a:prstGeom prst="rect">
            <a:avLst/>
          </a:prstGeom>
        </p:spPr>
        <p:txBody>
          <a:bodyPr vert="horz" wrap="square" lIns="0" tIns="12700" rIns="0" bIns="0" rtlCol="0">
            <a:spAutoFit/>
          </a:bodyPr>
          <a:lstStyle/>
          <a:p>
            <a:pPr marL="12700">
              <a:lnSpc>
                <a:spcPct val="100000"/>
              </a:lnSpc>
              <a:spcBef>
                <a:spcPts val="100"/>
              </a:spcBef>
            </a:pPr>
            <a:r>
              <a:rPr sz="1300" b="1" spc="-20" dirty="0">
                <a:latin typeface="Moderat"/>
                <a:cs typeface="Moderat"/>
              </a:rPr>
              <a:t>TIME</a:t>
            </a:r>
            <a:endParaRPr sz="1300" dirty="0">
              <a:latin typeface="Moderat"/>
              <a:cs typeface="Moderat"/>
            </a:endParaRPr>
          </a:p>
        </p:txBody>
      </p:sp>
      <p:sp>
        <p:nvSpPr>
          <p:cNvPr id="54" name="object 32">
            <a:extLst>
              <a:ext uri="{FF2B5EF4-FFF2-40B4-BE49-F238E27FC236}">
                <a16:creationId xmlns:a16="http://schemas.microsoft.com/office/drawing/2014/main" id="{F82B16AD-B942-ABFE-836A-BFFAAE4B2E51}"/>
              </a:ext>
            </a:extLst>
          </p:cNvPr>
          <p:cNvSpPr txBox="1"/>
          <p:nvPr/>
        </p:nvSpPr>
        <p:spPr>
          <a:xfrm>
            <a:off x="2819400" y="1945550"/>
            <a:ext cx="619760" cy="223520"/>
          </a:xfrm>
          <a:prstGeom prst="rect">
            <a:avLst/>
          </a:prstGeom>
        </p:spPr>
        <p:txBody>
          <a:bodyPr vert="horz" wrap="square" lIns="0" tIns="12700" rIns="0" bIns="0" rtlCol="0">
            <a:spAutoFit/>
          </a:bodyPr>
          <a:lstStyle/>
          <a:p>
            <a:pPr marL="12700">
              <a:lnSpc>
                <a:spcPct val="100000"/>
              </a:lnSpc>
              <a:spcBef>
                <a:spcPts val="100"/>
              </a:spcBef>
            </a:pPr>
            <a:r>
              <a:rPr sz="1300" b="1" spc="-10" dirty="0">
                <a:latin typeface="Moderat"/>
                <a:cs typeface="Moderat"/>
              </a:rPr>
              <a:t>AGENDA</a:t>
            </a:r>
            <a:endParaRPr sz="1300" dirty="0">
              <a:latin typeface="Moderat"/>
              <a:cs typeface="Moderat"/>
            </a:endParaRPr>
          </a:p>
        </p:txBody>
      </p:sp>
      <p:sp>
        <p:nvSpPr>
          <p:cNvPr id="6" name="object 3">
            <a:extLst>
              <a:ext uri="{FF2B5EF4-FFF2-40B4-BE49-F238E27FC236}">
                <a16:creationId xmlns:a16="http://schemas.microsoft.com/office/drawing/2014/main" id="{36BCBD7E-8C9A-790F-7C73-6C5B578D531F}"/>
              </a:ext>
            </a:extLst>
          </p:cNvPr>
          <p:cNvSpPr txBox="1"/>
          <p:nvPr/>
        </p:nvSpPr>
        <p:spPr>
          <a:xfrm>
            <a:off x="2806700" y="1014856"/>
            <a:ext cx="4051300" cy="733534"/>
          </a:xfrm>
          <a:prstGeom prst="rect">
            <a:avLst/>
          </a:prstGeom>
        </p:spPr>
        <p:txBody>
          <a:bodyPr vert="horz" wrap="square" lIns="0" tIns="12700" rIns="0" bIns="0" rtlCol="0">
            <a:spAutoFit/>
          </a:bodyPr>
          <a:lstStyle/>
          <a:p>
            <a:pPr marL="12700">
              <a:lnSpc>
                <a:spcPct val="100000"/>
              </a:lnSpc>
              <a:spcBef>
                <a:spcPts val="100"/>
              </a:spcBef>
            </a:pPr>
            <a:r>
              <a:rPr lang="en-US" sz="1800" b="1" spc="-20" dirty="0">
                <a:solidFill>
                  <a:srgbClr val="47A665"/>
                </a:solidFill>
                <a:latin typeface="Arial" panose="020B0604020202020204" pitchFamily="34" charset="0"/>
                <a:cs typeface="Arial" panose="020B0604020202020204" pitchFamily="34" charset="0"/>
              </a:rPr>
              <a:t>Day of the Week, Month, Date</a:t>
            </a:r>
          </a:p>
          <a:p>
            <a:pPr marL="12700">
              <a:spcBef>
                <a:spcPts val="100"/>
              </a:spcBef>
            </a:pPr>
            <a:r>
              <a:rPr lang="en-US" sz="1400" spc="-20" dirty="0">
                <a:solidFill>
                  <a:schemeClr val="tx1"/>
                </a:solidFill>
                <a:latin typeface="Arial" panose="020B0604020202020204" pitchFamily="34" charset="0"/>
                <a:cs typeface="Arial" panose="020B0604020202020204" pitchFamily="34" charset="0"/>
              </a:rPr>
              <a:t>Day 4 Purpose: &lt;ADD THE DAY’S PURPOSE STATEMENT HERE&gt;</a:t>
            </a:r>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1258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9259CD6-45BA-EACE-2D67-F85D2023C09B}"/>
              </a:ext>
            </a:extLst>
          </p:cNvPr>
          <p:cNvSpPr/>
          <p:nvPr/>
        </p:nvSpPr>
        <p:spPr>
          <a:xfrm>
            <a:off x="525546" y="446356"/>
            <a:ext cx="1347703" cy="1347703"/>
          </a:xfrm>
          <a:prstGeom prst="ellipse">
            <a:avLst/>
          </a:prstGeom>
          <a:solidFill>
            <a:srgbClr val="3189D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object 2"/>
          <p:cNvSpPr txBox="1">
            <a:spLocks noGrp="1"/>
          </p:cNvSpPr>
          <p:nvPr>
            <p:ph type="title" idx="4294967295"/>
          </p:nvPr>
        </p:nvSpPr>
        <p:spPr>
          <a:xfrm>
            <a:off x="588846" y="911602"/>
            <a:ext cx="1221105" cy="406400"/>
          </a:xfrm>
          <a:prstGeom prst="rect">
            <a:avLst/>
          </a:prstGeom>
        </p:spPr>
        <p:txBody>
          <a:bodyPr vert="horz" wrap="square" lIns="0" tIns="12700" rIns="0" bIns="0" rtlCol="0">
            <a:spAutoFit/>
          </a:bodyPr>
          <a:lstStyle/>
          <a:p>
            <a:pPr marL="12700" algn="ctr">
              <a:lnSpc>
                <a:spcPct val="100000"/>
              </a:lnSpc>
              <a:spcBef>
                <a:spcPts val="100"/>
              </a:spcBef>
            </a:pPr>
            <a:r>
              <a:rPr spc="-25" dirty="0">
                <a:latin typeface="Arial" panose="020B0604020202020204" pitchFamily="34" charset="0"/>
                <a:cs typeface="Arial" panose="020B0604020202020204" pitchFamily="34" charset="0"/>
              </a:rPr>
              <a:t>Agenda</a:t>
            </a:r>
          </a:p>
        </p:txBody>
      </p:sp>
      <p:sp>
        <p:nvSpPr>
          <p:cNvPr id="52" name="object 52"/>
          <p:cNvSpPr txBox="1">
            <a:spLocks noGrp="1"/>
          </p:cNvSpPr>
          <p:nvPr>
            <p:ph type="ftr" sz="quarter" idx="5"/>
          </p:nvPr>
        </p:nvSpPr>
        <p:spPr>
          <a:xfrm>
            <a:off x="770270" y="9446145"/>
            <a:ext cx="1062989" cy="170179"/>
          </a:xfrm>
          <a:prstGeom prst="rect">
            <a:avLst/>
          </a:prstGeom>
        </p:spPr>
        <p:txBody>
          <a:bodyPr vert="horz" wrap="square" lIns="0" tIns="4445" rIns="0" bIns="0" rtlCol="0">
            <a:spAutoFit/>
          </a:bodyPr>
          <a:lstStyle/>
          <a:p>
            <a:pPr marL="12700">
              <a:lnSpc>
                <a:spcPct val="100000"/>
              </a:lnSpc>
              <a:spcBef>
                <a:spcPts val="35"/>
              </a:spcBef>
            </a:pPr>
            <a:r>
              <a:rPr dirty="0"/>
              <a:t>BELLAGIO</a:t>
            </a:r>
            <a:r>
              <a:rPr spc="5" dirty="0"/>
              <a:t> </a:t>
            </a:r>
            <a:r>
              <a:rPr spc="-10" dirty="0"/>
              <a:t>CENTER</a:t>
            </a:r>
          </a:p>
        </p:txBody>
      </p:sp>
      <p:sp>
        <p:nvSpPr>
          <p:cNvPr id="55" name="Oval 54">
            <a:extLst>
              <a:ext uri="{FF2B5EF4-FFF2-40B4-BE49-F238E27FC236}">
                <a16:creationId xmlns:a16="http://schemas.microsoft.com/office/drawing/2014/main" id="{2A36E4DA-9E28-76A5-A922-51FA052640A6}"/>
              </a:ext>
            </a:extLst>
          </p:cNvPr>
          <p:cNvSpPr/>
          <p:nvPr/>
        </p:nvSpPr>
        <p:spPr>
          <a:xfrm>
            <a:off x="7200264" y="9199232"/>
            <a:ext cx="192999" cy="1929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bject 22">
            <a:extLst>
              <a:ext uri="{FF2B5EF4-FFF2-40B4-BE49-F238E27FC236}">
                <a16:creationId xmlns:a16="http://schemas.microsoft.com/office/drawing/2014/main" id="{DB3121DD-0355-F678-2EF8-19DF77A874EF}"/>
              </a:ext>
            </a:extLst>
          </p:cNvPr>
          <p:cNvSpPr txBox="1">
            <a:spLocks noGrp="1"/>
          </p:cNvSpPr>
          <p:nvPr>
            <p:ph type="sldNum" sz="quarter" idx="7"/>
          </p:nvPr>
        </p:nvSpPr>
        <p:spPr>
          <a:xfrm>
            <a:off x="7231379" y="9210641"/>
            <a:ext cx="157479" cy="142988"/>
          </a:xfrm>
          <a:prstGeom prst="rect">
            <a:avLst/>
          </a:prstGeom>
        </p:spPr>
        <p:txBody>
          <a:bodyPr vert="horz" wrap="square" lIns="0" tIns="4445" rIns="0" bIns="0" rtlCol="0">
            <a:spAutoFit/>
          </a:bodyPr>
          <a:lstStyle/>
          <a:p>
            <a:pPr marL="38100">
              <a:lnSpc>
                <a:spcPct val="100000"/>
              </a:lnSpc>
              <a:spcBef>
                <a:spcPts val="35"/>
              </a:spcBef>
            </a:pPr>
            <a:r>
              <a:rPr lang="en-US" dirty="0"/>
              <a:t>6</a:t>
            </a:r>
            <a:endParaRPr dirty="0"/>
          </a:p>
        </p:txBody>
      </p:sp>
      <p:graphicFrame>
        <p:nvGraphicFramePr>
          <p:cNvPr id="51" name="Table 3">
            <a:extLst>
              <a:ext uri="{FF2B5EF4-FFF2-40B4-BE49-F238E27FC236}">
                <a16:creationId xmlns:a16="http://schemas.microsoft.com/office/drawing/2014/main" id="{A605ADA7-2AAB-56CB-FC17-225192B0F535}"/>
              </a:ext>
            </a:extLst>
          </p:cNvPr>
          <p:cNvGraphicFramePr>
            <a:graphicFrameLocks noGrp="1"/>
          </p:cNvGraphicFramePr>
          <p:nvPr>
            <p:extLst>
              <p:ext uri="{D42A27DB-BD31-4B8C-83A1-F6EECF244321}">
                <p14:modId xmlns:p14="http://schemas.microsoft.com/office/powerpoint/2010/main" val="460846916"/>
              </p:ext>
            </p:extLst>
          </p:nvPr>
        </p:nvGraphicFramePr>
        <p:xfrm>
          <a:off x="462606" y="2220307"/>
          <a:ext cx="6829404" cy="1178128"/>
        </p:xfrm>
        <a:graphic>
          <a:graphicData uri="http://schemas.openxmlformats.org/drawingml/2006/table">
            <a:tbl>
              <a:tblPr firstRow="1" bandRow="1">
                <a:tableStyleId>{5940675A-B579-460E-94D1-54222C63F5DA}</a:tableStyleId>
              </a:tblPr>
              <a:tblGrid>
                <a:gridCol w="2334307">
                  <a:extLst>
                    <a:ext uri="{9D8B030D-6E8A-4147-A177-3AD203B41FA5}">
                      <a16:colId xmlns:a16="http://schemas.microsoft.com/office/drawing/2014/main" val="1078483150"/>
                    </a:ext>
                  </a:extLst>
                </a:gridCol>
                <a:gridCol w="4495097">
                  <a:extLst>
                    <a:ext uri="{9D8B030D-6E8A-4147-A177-3AD203B41FA5}">
                      <a16:colId xmlns:a16="http://schemas.microsoft.com/office/drawing/2014/main" val="214586539"/>
                    </a:ext>
                  </a:extLst>
                </a:gridCol>
              </a:tblGrid>
              <a:tr h="275277">
                <a:tc>
                  <a:txBody>
                    <a:bodyPr/>
                    <a:lstStyle/>
                    <a:p>
                      <a:r>
                        <a:rPr lang="en-US" sz="1000" dirty="0">
                          <a:solidFill>
                            <a:srgbClr val="3189D0"/>
                          </a:solidFill>
                          <a:latin typeface="Moderat Mono Medium" pitchFamily="2" charset="77"/>
                        </a:rPr>
                        <a:t>8:00am – 9:00am</a:t>
                      </a:r>
                    </a:p>
                  </a:txBody>
                  <a:tcPr marL="0" marR="0" marT="91440" marB="45567"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b="1" dirty="0">
                          <a:solidFill>
                            <a:schemeClr val="tx1"/>
                          </a:solidFill>
                          <a:latin typeface="Arial" panose="020B0604020202020204" pitchFamily="34" charset="0"/>
                          <a:cs typeface="Arial" panose="020B0604020202020204" pitchFamily="34" charset="0"/>
                        </a:rPr>
                        <a:t>Breakfast</a:t>
                      </a:r>
                    </a:p>
                  </a:txBody>
                  <a:tcPr marL="91134" marR="91134" marT="91440" marB="9144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1772425"/>
                  </a:ext>
                </a:extLst>
              </a:tr>
              <a:tr h="283671">
                <a:tc>
                  <a:txBody>
                    <a:bodyPr/>
                    <a:lstStyle/>
                    <a:p>
                      <a:r>
                        <a:rPr lang="en-US" sz="1000" dirty="0">
                          <a:solidFill>
                            <a:srgbClr val="3189D0"/>
                          </a:solidFill>
                          <a:latin typeface="Moderat Mono Medium" pitchFamily="2" charset="77"/>
                        </a:rPr>
                        <a:t>By 8:30am </a:t>
                      </a:r>
                    </a:p>
                  </a:txBody>
                  <a:tcPr marL="0" marR="0" marT="91440" marB="45567">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marR="957580">
                        <a:lnSpc>
                          <a:spcPct val="116700"/>
                        </a:lnSpc>
                        <a:spcBef>
                          <a:spcPts val="100"/>
                        </a:spcBef>
                      </a:pPr>
                      <a:r>
                        <a:rPr lang="en-US" sz="1000" b="1" dirty="0">
                          <a:latin typeface="Arial" panose="020B0604020202020204" pitchFamily="34" charset="0"/>
                          <a:cs typeface="Arial" panose="020B0604020202020204" pitchFamily="34" charset="0"/>
                        </a:rPr>
                        <a:t>Room Check Out</a:t>
                      </a:r>
                      <a:endParaRPr lang="en-US" sz="1000" spc="-10" dirty="0">
                        <a:latin typeface="Arial" panose="020B0604020202020204" pitchFamily="34" charset="0"/>
                        <a:cs typeface="Arial" panose="020B0604020202020204" pitchFamily="34" charset="0"/>
                      </a:endParaRPr>
                    </a:p>
                  </a:txBody>
                  <a:tcPr marL="0" marR="0" marT="91440" marB="9144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009040"/>
                  </a:ext>
                </a:extLst>
              </a:tr>
              <a:tr h="497344">
                <a:tc>
                  <a:txBody>
                    <a:bodyPr/>
                    <a:lstStyle/>
                    <a:p>
                      <a:r>
                        <a:rPr lang="en-US" sz="1000" dirty="0">
                          <a:solidFill>
                            <a:srgbClr val="3189D0"/>
                          </a:solidFill>
                          <a:latin typeface="Moderat Mono Medium" pitchFamily="2" charset="77"/>
                        </a:rPr>
                        <a:t>By 10:00am</a:t>
                      </a:r>
                    </a:p>
                  </a:txBody>
                  <a:tcPr marL="0" marR="0" marT="91440" marB="45567">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4300" marR="957580">
                        <a:lnSpc>
                          <a:spcPct val="116700"/>
                        </a:lnSpc>
                        <a:spcBef>
                          <a:spcPts val="100"/>
                        </a:spcBef>
                      </a:pPr>
                      <a:r>
                        <a:rPr lang="en-US" sz="1000" b="1" dirty="0">
                          <a:latin typeface="Arial" panose="020B0604020202020204" pitchFamily="34" charset="0"/>
                          <a:cs typeface="Arial" panose="020B0604020202020204" pitchFamily="34" charset="0"/>
                        </a:rPr>
                        <a:t>Departure from the Bellagio Center</a:t>
                      </a:r>
                      <a:endParaRPr lang="en-US" sz="1000" spc="-10" dirty="0">
                        <a:latin typeface="Arial" panose="020B0604020202020204" pitchFamily="34" charset="0"/>
                        <a:cs typeface="Arial" panose="020B0604020202020204" pitchFamily="34" charset="0"/>
                      </a:endParaRPr>
                    </a:p>
                  </a:txBody>
                  <a:tcPr marL="0" marR="0" marT="91440" marB="91440">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5878054"/>
                  </a:ext>
                </a:extLst>
              </a:tr>
            </a:tbl>
          </a:graphicData>
        </a:graphic>
      </p:graphicFrame>
      <p:sp>
        <p:nvSpPr>
          <p:cNvPr id="53" name="object 31">
            <a:extLst>
              <a:ext uri="{FF2B5EF4-FFF2-40B4-BE49-F238E27FC236}">
                <a16:creationId xmlns:a16="http://schemas.microsoft.com/office/drawing/2014/main" id="{D3F27E21-1AD5-54FE-19EB-BDD6928F25A8}"/>
              </a:ext>
            </a:extLst>
          </p:cNvPr>
          <p:cNvSpPr txBox="1"/>
          <p:nvPr/>
        </p:nvSpPr>
        <p:spPr>
          <a:xfrm>
            <a:off x="444500" y="1945550"/>
            <a:ext cx="421640" cy="223520"/>
          </a:xfrm>
          <a:prstGeom prst="rect">
            <a:avLst/>
          </a:prstGeom>
        </p:spPr>
        <p:txBody>
          <a:bodyPr vert="horz" wrap="square" lIns="0" tIns="12700" rIns="0" bIns="0" rtlCol="0">
            <a:spAutoFit/>
          </a:bodyPr>
          <a:lstStyle/>
          <a:p>
            <a:pPr marL="12700">
              <a:lnSpc>
                <a:spcPct val="100000"/>
              </a:lnSpc>
              <a:spcBef>
                <a:spcPts val="100"/>
              </a:spcBef>
            </a:pPr>
            <a:r>
              <a:rPr sz="1300" b="1" spc="-20" dirty="0">
                <a:latin typeface="Moderat"/>
                <a:cs typeface="Moderat"/>
              </a:rPr>
              <a:t>TIME</a:t>
            </a:r>
            <a:endParaRPr sz="1300" dirty="0">
              <a:latin typeface="Moderat"/>
              <a:cs typeface="Moderat"/>
            </a:endParaRPr>
          </a:p>
        </p:txBody>
      </p:sp>
      <p:sp>
        <p:nvSpPr>
          <p:cNvPr id="54" name="object 32">
            <a:extLst>
              <a:ext uri="{FF2B5EF4-FFF2-40B4-BE49-F238E27FC236}">
                <a16:creationId xmlns:a16="http://schemas.microsoft.com/office/drawing/2014/main" id="{F82B16AD-B942-ABFE-836A-BFFAAE4B2E51}"/>
              </a:ext>
            </a:extLst>
          </p:cNvPr>
          <p:cNvSpPr txBox="1"/>
          <p:nvPr/>
        </p:nvSpPr>
        <p:spPr>
          <a:xfrm>
            <a:off x="2819400" y="1945550"/>
            <a:ext cx="619760" cy="223520"/>
          </a:xfrm>
          <a:prstGeom prst="rect">
            <a:avLst/>
          </a:prstGeom>
        </p:spPr>
        <p:txBody>
          <a:bodyPr vert="horz" wrap="square" lIns="0" tIns="12700" rIns="0" bIns="0" rtlCol="0">
            <a:spAutoFit/>
          </a:bodyPr>
          <a:lstStyle/>
          <a:p>
            <a:pPr marL="12700">
              <a:lnSpc>
                <a:spcPct val="100000"/>
              </a:lnSpc>
              <a:spcBef>
                <a:spcPts val="100"/>
              </a:spcBef>
            </a:pPr>
            <a:r>
              <a:rPr sz="1300" b="1" spc="-10" dirty="0">
                <a:latin typeface="Moderat"/>
                <a:cs typeface="Moderat"/>
              </a:rPr>
              <a:t>AGENDA</a:t>
            </a:r>
            <a:endParaRPr sz="1300" dirty="0">
              <a:latin typeface="Moderat"/>
              <a:cs typeface="Moderat"/>
            </a:endParaRPr>
          </a:p>
        </p:txBody>
      </p:sp>
      <p:sp>
        <p:nvSpPr>
          <p:cNvPr id="6" name="object 3">
            <a:extLst>
              <a:ext uri="{FF2B5EF4-FFF2-40B4-BE49-F238E27FC236}">
                <a16:creationId xmlns:a16="http://schemas.microsoft.com/office/drawing/2014/main" id="{36BCBD7E-8C9A-790F-7C73-6C5B578D531F}"/>
              </a:ext>
            </a:extLst>
          </p:cNvPr>
          <p:cNvSpPr txBox="1"/>
          <p:nvPr/>
        </p:nvSpPr>
        <p:spPr>
          <a:xfrm>
            <a:off x="2806700" y="1014856"/>
            <a:ext cx="3213100" cy="289823"/>
          </a:xfrm>
          <a:prstGeom prst="rect">
            <a:avLst/>
          </a:prstGeom>
        </p:spPr>
        <p:txBody>
          <a:bodyPr vert="horz" wrap="square" lIns="0" tIns="12700" rIns="0" bIns="0" rtlCol="0">
            <a:spAutoFit/>
          </a:bodyPr>
          <a:lstStyle/>
          <a:p>
            <a:pPr marL="12700">
              <a:lnSpc>
                <a:spcPct val="100000"/>
              </a:lnSpc>
              <a:spcBef>
                <a:spcPts val="100"/>
              </a:spcBef>
            </a:pPr>
            <a:r>
              <a:rPr lang="en-US" sz="1800" b="1" spc="-20" dirty="0">
                <a:solidFill>
                  <a:srgbClr val="3189D0"/>
                </a:solidFill>
                <a:latin typeface="Arial" panose="020B0604020202020204" pitchFamily="34" charset="0"/>
                <a:cs typeface="Arial" panose="020B0604020202020204" pitchFamily="34" charset="0"/>
              </a:rPr>
              <a:t>Day of the Week, Month, Date</a:t>
            </a:r>
            <a:endParaRPr sz="1800" dirty="0">
              <a:solidFill>
                <a:srgbClr val="3189D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2575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87800" y="5270500"/>
            <a:ext cx="3318510" cy="3829318"/>
          </a:xfrm>
          <a:prstGeom prst="rect">
            <a:avLst/>
          </a:prstGeom>
        </p:spPr>
        <p:txBody>
          <a:bodyPr vert="horz" wrap="square" lIns="0" tIns="12700" rIns="0" bIns="0" rtlCol="0">
            <a:spAutoFit/>
          </a:bodyPr>
          <a:lstStyle/>
          <a:p>
            <a:pPr marL="12700" marR="5080">
              <a:lnSpc>
                <a:spcPct val="116700"/>
              </a:lnSpc>
              <a:spcBef>
                <a:spcPts val="100"/>
              </a:spcBef>
            </a:pP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endParaRPr lang="en-US" sz="1000" spc="-10" dirty="0">
              <a:latin typeface="Arial" panose="020B0604020202020204" pitchFamily="34" charset="0"/>
              <a:cs typeface="Arial" panose="020B0604020202020204" pitchFamily="34" charset="0"/>
            </a:endParaRP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Conectum</a:t>
            </a:r>
            <a:r>
              <a:rPr lang="en-US" sz="1000" dirty="0">
                <a:latin typeface="Arial" panose="020B0604020202020204" pitchFamily="34" charset="0"/>
                <a:cs typeface="Arial" panose="020B0604020202020204" pitchFamily="34" charset="0"/>
              </a:rPr>
              <a:t> arum </a:t>
            </a:r>
            <a:r>
              <a:rPr lang="en-US" sz="1000" dirty="0" err="1">
                <a:latin typeface="Arial" panose="020B0604020202020204" pitchFamily="34" charset="0"/>
                <a:cs typeface="Arial" panose="020B0604020202020204" pitchFamily="34" charset="0"/>
              </a:rPr>
              <a:t>etus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Ullaut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etur</a:t>
            </a:r>
            <a:r>
              <a:rPr lang="en-US" sz="1000" dirty="0">
                <a:latin typeface="Arial" panose="020B0604020202020204" pitchFamily="34" charset="0"/>
                <a:cs typeface="Arial" panose="020B0604020202020204" pitchFamily="34" charset="0"/>
              </a:rPr>
              <a:t> sit, </a:t>
            </a:r>
            <a:r>
              <a:rPr lang="en-US" sz="1000" dirty="0" err="1">
                <a:latin typeface="Arial" panose="020B0604020202020204" pitchFamily="34" charset="0"/>
                <a:cs typeface="Arial" panose="020B0604020202020204" pitchFamily="34" charset="0"/>
              </a:rPr>
              <a:t>seni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temquos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earitiam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voloreium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magnimus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ad</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 </a:t>
            </a:r>
            <a:r>
              <a:rPr lang="en-US" sz="1000" spc="-10" dirty="0" err="1">
                <a:latin typeface="Arial" panose="020B0604020202020204" pitchFamily="34" charset="0"/>
                <a:cs typeface="Arial" panose="020B0604020202020204" pitchFamily="34" charset="0"/>
              </a:rPr>
              <a:t>eiuntot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atemporat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earum</a:t>
            </a:r>
            <a:r>
              <a:rPr lang="en-US" sz="1000" dirty="0">
                <a:latin typeface="Arial" panose="020B0604020202020204" pitchFamily="34" charset="0"/>
                <a:cs typeface="Arial" panose="020B0604020202020204" pitchFamily="34" charset="0"/>
              </a:rPr>
              <a:t> is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solum</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 </a:t>
            </a:r>
            <a:r>
              <a:rPr lang="en-US" sz="1000" dirty="0" err="1">
                <a:latin typeface="Arial" panose="020B0604020202020204" pitchFamily="34" charset="0"/>
                <a:cs typeface="Arial" panose="020B0604020202020204" pitchFamily="34" charset="0"/>
              </a:rPr>
              <a:t>abor</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eventior</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sequaest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quossit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aliquis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conectem</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volorenim</a:t>
            </a:r>
            <a:r>
              <a:rPr lang="en-US" sz="1000" spc="-5" dirty="0">
                <a:latin typeface="Arial" panose="020B0604020202020204" pitchFamily="34" charset="0"/>
                <a:cs typeface="Arial" panose="020B0604020202020204" pitchFamily="34" charset="0"/>
              </a:rPr>
              <a:t> </a:t>
            </a:r>
            <a:r>
              <a:rPr lang="en-US" sz="1000" spc="-25" dirty="0">
                <a:latin typeface="Arial" panose="020B0604020202020204" pitchFamily="34" charset="0"/>
                <a:cs typeface="Arial" panose="020B0604020202020204" pitchFamily="34" charset="0"/>
              </a:rPr>
              <a:t>qui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mo</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essum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eosam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hillesequo</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velibus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sim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verum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volumen</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daerum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Qui </a:t>
            </a:r>
            <a:r>
              <a:rPr lang="en-US" sz="1000" spc="-10" dirty="0" err="1">
                <a:latin typeface="Arial" panose="020B0604020202020204" pitchFamily="34" charset="0"/>
                <a:cs typeface="Arial" panose="020B0604020202020204" pitchFamily="34" charset="0"/>
              </a:rPr>
              <a:t>volupiet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omnisquunti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 as </a:t>
            </a:r>
            <a:r>
              <a:rPr lang="en-US" sz="1000" dirty="0" err="1">
                <a:latin typeface="Arial" panose="020B0604020202020204" pitchFamily="34" charset="0"/>
                <a:cs typeface="Arial" panose="020B0604020202020204" pitchFamily="34" charset="0"/>
              </a:rPr>
              <a:t>eum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eosti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officaborro</a:t>
            </a:r>
            <a:r>
              <a:rPr lang="en-US" sz="1000" dirty="0">
                <a:latin typeface="Arial" panose="020B0604020202020204" pitchFamily="34" charset="0"/>
                <a:cs typeface="Arial" panose="020B0604020202020204" pitchFamily="34" charset="0"/>
              </a:rPr>
              <a:t> que </a:t>
            </a:r>
            <a:r>
              <a:rPr lang="en-US" sz="1000" spc="-10" dirty="0" err="1">
                <a:latin typeface="Arial" panose="020B0604020202020204" pitchFamily="34" charset="0"/>
                <a:cs typeface="Arial" panose="020B0604020202020204" pitchFamily="34" charset="0"/>
              </a:rPr>
              <a:t>volorro</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Conectum</a:t>
            </a:r>
            <a:r>
              <a:rPr lang="en-US" sz="1000" dirty="0">
                <a:latin typeface="Arial" panose="020B0604020202020204" pitchFamily="34" charset="0"/>
                <a:cs typeface="Arial" panose="020B0604020202020204" pitchFamily="34" charset="0"/>
              </a:rPr>
              <a:t> arum </a:t>
            </a:r>
            <a:r>
              <a:rPr lang="en-US" sz="1000" dirty="0" err="1">
                <a:latin typeface="Arial" panose="020B0604020202020204" pitchFamily="34" charset="0"/>
                <a:cs typeface="Arial" panose="020B0604020202020204" pitchFamily="34" charset="0"/>
              </a:rPr>
              <a:t>etus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Ullaut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etur</a:t>
            </a:r>
            <a:r>
              <a:rPr lang="en-US" sz="1000" dirty="0">
                <a:latin typeface="Arial" panose="020B0604020202020204" pitchFamily="34" charset="0"/>
                <a:cs typeface="Arial" panose="020B0604020202020204" pitchFamily="34" charset="0"/>
              </a:rPr>
              <a:t> sit, </a:t>
            </a:r>
            <a:r>
              <a:rPr lang="en-US" sz="1000" dirty="0" err="1">
                <a:latin typeface="Arial" panose="020B0604020202020204" pitchFamily="34" charset="0"/>
                <a:cs typeface="Arial" panose="020B0604020202020204" pitchFamily="34" charset="0"/>
              </a:rPr>
              <a:t>seni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temquos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earitiam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voloreium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magnimus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ad</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 </a:t>
            </a:r>
            <a:r>
              <a:rPr lang="en-US" sz="1000" spc="-10" dirty="0" err="1">
                <a:latin typeface="Arial" panose="020B0604020202020204" pitchFamily="34" charset="0"/>
                <a:cs typeface="Arial" panose="020B0604020202020204" pitchFamily="34" charset="0"/>
              </a:rPr>
              <a:t>eiuntot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atemporat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earum</a:t>
            </a:r>
            <a:r>
              <a:rPr lang="en-US" sz="1000" dirty="0">
                <a:latin typeface="Arial" panose="020B0604020202020204" pitchFamily="34" charset="0"/>
                <a:cs typeface="Arial" panose="020B0604020202020204" pitchFamily="34" charset="0"/>
              </a:rPr>
              <a:t> is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solum</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 </a:t>
            </a:r>
            <a:r>
              <a:rPr lang="en-US" sz="1000" dirty="0" err="1">
                <a:latin typeface="Arial" panose="020B0604020202020204" pitchFamily="34" charset="0"/>
                <a:cs typeface="Arial" panose="020B0604020202020204" pitchFamily="34" charset="0"/>
              </a:rPr>
              <a:t>abor</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eventior</a:t>
            </a:r>
            <a:r>
              <a:rPr lang="en-US" sz="1000" spc="-10" dirty="0">
                <a:latin typeface="Arial" panose="020B0604020202020204" pitchFamily="34" charset="0"/>
                <a:cs typeface="Arial" panose="020B0604020202020204" pitchFamily="34" charset="0"/>
              </a:rPr>
              <a:t>.</a:t>
            </a:r>
          </a:p>
          <a:p>
            <a:pPr marL="12700" marR="5080">
              <a:lnSpc>
                <a:spcPct val="116700"/>
              </a:lnSpc>
            </a:pPr>
            <a:endParaRPr sz="1000" dirty="0">
              <a:latin typeface="Arial" panose="020B0604020202020204" pitchFamily="34" charset="0"/>
              <a:cs typeface="Arial" panose="020B0604020202020204" pitchFamily="34" charset="0"/>
            </a:endParaRPr>
          </a:p>
        </p:txBody>
      </p:sp>
      <p:sp>
        <p:nvSpPr>
          <p:cNvPr id="4" name="object 4"/>
          <p:cNvSpPr txBox="1"/>
          <p:nvPr/>
        </p:nvSpPr>
        <p:spPr>
          <a:xfrm>
            <a:off x="444500" y="5270500"/>
            <a:ext cx="3228340" cy="4407938"/>
          </a:xfrm>
          <a:prstGeom prst="rect">
            <a:avLst/>
          </a:prstGeom>
        </p:spPr>
        <p:txBody>
          <a:bodyPr vert="horz" wrap="square" lIns="0" tIns="12700" rIns="0" bIns="0" rtlCol="0">
            <a:spAutoFit/>
          </a:bodyPr>
          <a:lstStyle/>
          <a:p>
            <a:pPr marL="12700" marR="5080">
              <a:lnSpc>
                <a:spcPct val="116700"/>
              </a:lnSpc>
              <a:spcBef>
                <a:spcPts val="100"/>
              </a:spcBef>
            </a:pP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endParaRPr lang="en-US" sz="1000" spc="-10" dirty="0">
              <a:latin typeface="Arial" panose="020B0604020202020204" pitchFamily="34" charset="0"/>
              <a:cs typeface="Arial" panose="020B0604020202020204" pitchFamily="34" charset="0"/>
            </a:endParaRP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Conectum</a:t>
            </a:r>
            <a:r>
              <a:rPr lang="en-US" sz="1000" dirty="0">
                <a:latin typeface="Arial" panose="020B0604020202020204" pitchFamily="34" charset="0"/>
                <a:cs typeface="Arial" panose="020B0604020202020204" pitchFamily="34" charset="0"/>
              </a:rPr>
              <a:t> arum </a:t>
            </a:r>
            <a:r>
              <a:rPr lang="en-US" sz="1000" dirty="0" err="1">
                <a:latin typeface="Arial" panose="020B0604020202020204" pitchFamily="34" charset="0"/>
                <a:cs typeface="Arial" panose="020B0604020202020204" pitchFamily="34" charset="0"/>
              </a:rPr>
              <a:t>etus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Ullaut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etur</a:t>
            </a:r>
            <a:r>
              <a:rPr lang="en-US" sz="1000" dirty="0">
                <a:latin typeface="Arial" panose="020B0604020202020204" pitchFamily="34" charset="0"/>
                <a:cs typeface="Arial" panose="020B0604020202020204" pitchFamily="34" charset="0"/>
              </a:rPr>
              <a:t> sit, </a:t>
            </a:r>
            <a:r>
              <a:rPr lang="en-US" sz="1000" dirty="0" err="1">
                <a:latin typeface="Arial" panose="020B0604020202020204" pitchFamily="34" charset="0"/>
                <a:cs typeface="Arial" panose="020B0604020202020204" pitchFamily="34" charset="0"/>
              </a:rPr>
              <a:t>seni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temquos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earitiam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voloreium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magnimus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ad</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 </a:t>
            </a:r>
            <a:r>
              <a:rPr lang="en-US" sz="1000" spc="-10" dirty="0" err="1">
                <a:latin typeface="Arial" panose="020B0604020202020204" pitchFamily="34" charset="0"/>
                <a:cs typeface="Arial" panose="020B0604020202020204" pitchFamily="34" charset="0"/>
              </a:rPr>
              <a:t>eiuntot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atemporat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earum</a:t>
            </a:r>
            <a:r>
              <a:rPr lang="en-US" sz="1000" dirty="0">
                <a:latin typeface="Arial" panose="020B0604020202020204" pitchFamily="34" charset="0"/>
                <a:cs typeface="Arial" panose="020B0604020202020204" pitchFamily="34" charset="0"/>
              </a:rPr>
              <a:t> is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solum</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 </a:t>
            </a:r>
            <a:r>
              <a:rPr lang="en-US" sz="1000" dirty="0" err="1">
                <a:latin typeface="Arial" panose="020B0604020202020204" pitchFamily="34" charset="0"/>
                <a:cs typeface="Arial" panose="020B0604020202020204" pitchFamily="34" charset="0"/>
              </a:rPr>
              <a:t>abor</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eventior</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sequaest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quossit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aliquis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conectem</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volorenim</a:t>
            </a:r>
            <a:r>
              <a:rPr lang="en-US" sz="1000" spc="-5" dirty="0">
                <a:latin typeface="Arial" panose="020B0604020202020204" pitchFamily="34" charset="0"/>
                <a:cs typeface="Arial" panose="020B0604020202020204" pitchFamily="34" charset="0"/>
              </a:rPr>
              <a:t> </a:t>
            </a:r>
            <a:r>
              <a:rPr lang="en-US" sz="1000" spc="-25" dirty="0">
                <a:latin typeface="Arial" panose="020B0604020202020204" pitchFamily="34" charset="0"/>
                <a:cs typeface="Arial" panose="020B0604020202020204" pitchFamily="34" charset="0"/>
              </a:rPr>
              <a:t>qui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mo</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essum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eosam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hillesequo</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velibus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sim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verum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volumen</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daerum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Qui </a:t>
            </a:r>
            <a:r>
              <a:rPr lang="en-US" sz="1000" spc="-10" dirty="0" err="1">
                <a:latin typeface="Arial" panose="020B0604020202020204" pitchFamily="34" charset="0"/>
                <a:cs typeface="Arial" panose="020B0604020202020204" pitchFamily="34" charset="0"/>
              </a:rPr>
              <a:t>volupiet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omnisquunti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 as </a:t>
            </a:r>
            <a:r>
              <a:rPr lang="en-US" sz="1000" dirty="0" err="1">
                <a:latin typeface="Arial" panose="020B0604020202020204" pitchFamily="34" charset="0"/>
                <a:cs typeface="Arial" panose="020B0604020202020204" pitchFamily="34" charset="0"/>
              </a:rPr>
              <a:t>eum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eosti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officaborro</a:t>
            </a:r>
            <a:r>
              <a:rPr lang="en-US" sz="1000" dirty="0">
                <a:latin typeface="Arial" panose="020B0604020202020204" pitchFamily="34" charset="0"/>
                <a:cs typeface="Arial" panose="020B0604020202020204" pitchFamily="34" charset="0"/>
              </a:rPr>
              <a:t> que </a:t>
            </a:r>
            <a:r>
              <a:rPr lang="en-US" sz="1000" spc="-10" dirty="0" err="1">
                <a:latin typeface="Arial" panose="020B0604020202020204" pitchFamily="34" charset="0"/>
                <a:cs typeface="Arial" panose="020B0604020202020204" pitchFamily="34" charset="0"/>
              </a:rPr>
              <a:t>volorro</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Conectum</a:t>
            </a:r>
            <a:r>
              <a:rPr lang="en-US" sz="1000" dirty="0">
                <a:latin typeface="Arial" panose="020B0604020202020204" pitchFamily="34" charset="0"/>
                <a:cs typeface="Arial" panose="020B0604020202020204" pitchFamily="34" charset="0"/>
              </a:rPr>
              <a:t> arum </a:t>
            </a:r>
            <a:r>
              <a:rPr lang="en-US" sz="1000" dirty="0" err="1">
                <a:latin typeface="Arial" panose="020B0604020202020204" pitchFamily="34" charset="0"/>
                <a:cs typeface="Arial" panose="020B0604020202020204" pitchFamily="34" charset="0"/>
              </a:rPr>
              <a:t>etus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Ullaut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etur</a:t>
            </a:r>
            <a:r>
              <a:rPr lang="en-US" sz="1000" dirty="0">
                <a:latin typeface="Arial" panose="020B0604020202020204" pitchFamily="34" charset="0"/>
                <a:cs typeface="Arial" panose="020B0604020202020204" pitchFamily="34" charset="0"/>
              </a:rPr>
              <a:t> sit, </a:t>
            </a:r>
            <a:r>
              <a:rPr lang="en-US" sz="1000" dirty="0" err="1">
                <a:latin typeface="Arial" panose="020B0604020202020204" pitchFamily="34" charset="0"/>
                <a:cs typeface="Arial" panose="020B0604020202020204" pitchFamily="34" charset="0"/>
              </a:rPr>
              <a:t>seni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temquos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earitiam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voloreium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magnimus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ad</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 </a:t>
            </a:r>
            <a:r>
              <a:rPr lang="en-US" sz="1000" spc="-10" dirty="0" err="1">
                <a:latin typeface="Arial" panose="020B0604020202020204" pitchFamily="34" charset="0"/>
                <a:cs typeface="Arial" panose="020B0604020202020204" pitchFamily="34" charset="0"/>
              </a:rPr>
              <a:t>eiuntot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atemporat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earum</a:t>
            </a:r>
            <a:r>
              <a:rPr lang="en-US" sz="1000" dirty="0">
                <a:latin typeface="Arial" panose="020B0604020202020204" pitchFamily="34" charset="0"/>
                <a:cs typeface="Arial" panose="020B0604020202020204" pitchFamily="34" charset="0"/>
              </a:rPr>
              <a:t> is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solum</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 </a:t>
            </a:r>
            <a:r>
              <a:rPr lang="en-US" sz="1000" dirty="0" err="1">
                <a:latin typeface="Arial" panose="020B0604020202020204" pitchFamily="34" charset="0"/>
                <a:cs typeface="Arial" panose="020B0604020202020204" pitchFamily="34" charset="0"/>
              </a:rPr>
              <a:t>abor</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eventior</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endParaRPr lang="en-US" sz="1000" dirty="0">
              <a:latin typeface="Arial" panose="020B0604020202020204" pitchFamily="34" charset="0"/>
              <a:cs typeface="Arial" panose="020B0604020202020204" pitchFamily="34" charset="0"/>
            </a:endParaRPr>
          </a:p>
          <a:p>
            <a:pPr marL="12700" marR="8890">
              <a:lnSpc>
                <a:spcPct val="116700"/>
              </a:lnSpc>
            </a:pPr>
            <a:endParaRPr lang="en-US" sz="1000" dirty="0">
              <a:latin typeface="Arial" panose="020B0604020202020204" pitchFamily="34" charset="0"/>
              <a:cs typeface="Arial" panose="020B0604020202020204" pitchFamily="34" charset="0"/>
            </a:endParaRPr>
          </a:p>
          <a:p>
            <a:pPr marL="12700" marR="5080">
              <a:lnSpc>
                <a:spcPct val="116700"/>
              </a:lnSpc>
              <a:spcBef>
                <a:spcPts val="100"/>
              </a:spcBef>
            </a:pPr>
            <a:endParaRPr lang="en-US" sz="1000" dirty="0">
              <a:latin typeface="Arial" panose="020B0604020202020204" pitchFamily="34" charset="0"/>
              <a:cs typeface="Arial" panose="020B0604020202020204" pitchFamily="34" charset="0"/>
            </a:endParaRPr>
          </a:p>
          <a:p>
            <a:pPr marL="12700" marR="5080">
              <a:lnSpc>
                <a:spcPct val="116700"/>
              </a:lnSpc>
              <a:spcBef>
                <a:spcPts val="100"/>
              </a:spcBef>
            </a:pPr>
            <a:endParaRPr sz="1000" dirty="0">
              <a:latin typeface="Arial" panose="020B0604020202020204" pitchFamily="34" charset="0"/>
              <a:cs typeface="Arial" panose="020B0604020202020204" pitchFamily="34" charset="0"/>
            </a:endParaRPr>
          </a:p>
        </p:txBody>
      </p:sp>
      <p:sp>
        <p:nvSpPr>
          <p:cNvPr id="14" name="object 14"/>
          <p:cNvSpPr txBox="1">
            <a:spLocks noGrp="1"/>
          </p:cNvSpPr>
          <p:nvPr>
            <p:ph type="ftr" sz="quarter" idx="5"/>
          </p:nvPr>
        </p:nvSpPr>
        <p:spPr>
          <a:prstGeom prst="rect">
            <a:avLst/>
          </a:prstGeom>
        </p:spPr>
        <p:txBody>
          <a:bodyPr vert="horz" wrap="square" lIns="0" tIns="4445" rIns="0" bIns="0" rtlCol="0">
            <a:spAutoFit/>
          </a:bodyPr>
          <a:lstStyle/>
          <a:p>
            <a:pPr marL="12700">
              <a:lnSpc>
                <a:spcPct val="100000"/>
              </a:lnSpc>
              <a:spcBef>
                <a:spcPts val="35"/>
              </a:spcBef>
            </a:pPr>
            <a:r>
              <a:rPr dirty="0"/>
              <a:t>BELLAGIO</a:t>
            </a:r>
            <a:r>
              <a:rPr spc="5" dirty="0"/>
              <a:t> </a:t>
            </a:r>
            <a:r>
              <a:rPr spc="-10" dirty="0"/>
              <a:t>CENTER</a:t>
            </a:r>
          </a:p>
        </p:txBody>
      </p:sp>
      <p:sp>
        <p:nvSpPr>
          <p:cNvPr id="12" name="object 12"/>
          <p:cNvSpPr txBox="1">
            <a:spLocks noGrp="1"/>
          </p:cNvSpPr>
          <p:nvPr>
            <p:ph type="title"/>
          </p:nvPr>
        </p:nvSpPr>
        <p:spPr>
          <a:xfrm>
            <a:off x="446957" y="403093"/>
            <a:ext cx="2905843" cy="397545"/>
          </a:xfrm>
          <a:prstGeom prst="rect">
            <a:avLst/>
          </a:prstGeom>
        </p:spPr>
        <p:txBody>
          <a:bodyPr vert="horz" wrap="square" lIns="0" tIns="12700" rIns="0" bIns="0" rtlCol="0">
            <a:spAutoFit/>
          </a:bodyPr>
          <a:lstStyle/>
          <a:p>
            <a:pPr marL="12700">
              <a:lnSpc>
                <a:spcPct val="100000"/>
              </a:lnSpc>
              <a:spcBef>
                <a:spcPts val="100"/>
              </a:spcBef>
            </a:pPr>
            <a:r>
              <a:rPr spc="-25" dirty="0">
                <a:latin typeface="Arial" panose="020B0604020202020204" pitchFamily="34" charset="0"/>
                <a:cs typeface="Arial" panose="020B0604020202020204" pitchFamily="34" charset="0"/>
              </a:rPr>
              <a:t>Biographies</a:t>
            </a:r>
          </a:p>
        </p:txBody>
      </p:sp>
      <p:sp>
        <p:nvSpPr>
          <p:cNvPr id="15" name="Oval 14">
            <a:extLst>
              <a:ext uri="{FF2B5EF4-FFF2-40B4-BE49-F238E27FC236}">
                <a16:creationId xmlns:a16="http://schemas.microsoft.com/office/drawing/2014/main" id="{F960EB73-1ECE-C55E-ACD0-A0AEE6E1A602}"/>
              </a:ext>
            </a:extLst>
          </p:cNvPr>
          <p:cNvSpPr/>
          <p:nvPr/>
        </p:nvSpPr>
        <p:spPr>
          <a:xfrm>
            <a:off x="7200264" y="9199232"/>
            <a:ext cx="192999" cy="1929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bject 22">
            <a:extLst>
              <a:ext uri="{FF2B5EF4-FFF2-40B4-BE49-F238E27FC236}">
                <a16:creationId xmlns:a16="http://schemas.microsoft.com/office/drawing/2014/main" id="{48146345-30E6-6033-CC96-9F14DE211F3C}"/>
              </a:ext>
            </a:extLst>
          </p:cNvPr>
          <p:cNvSpPr txBox="1">
            <a:spLocks noGrp="1"/>
          </p:cNvSpPr>
          <p:nvPr>
            <p:ph type="sldNum" sz="quarter" idx="7"/>
          </p:nvPr>
        </p:nvSpPr>
        <p:spPr>
          <a:xfrm>
            <a:off x="7231379" y="9210641"/>
            <a:ext cx="157479" cy="142988"/>
          </a:xfrm>
          <a:prstGeom prst="rect">
            <a:avLst/>
          </a:prstGeom>
        </p:spPr>
        <p:txBody>
          <a:bodyPr vert="horz" wrap="square" lIns="0" tIns="4445" rIns="0" bIns="0" rtlCol="0">
            <a:spAutoFit/>
          </a:bodyPr>
          <a:lstStyle/>
          <a:p>
            <a:pPr marL="38100">
              <a:lnSpc>
                <a:spcPct val="100000"/>
              </a:lnSpc>
              <a:spcBef>
                <a:spcPts val="35"/>
              </a:spcBef>
            </a:pPr>
            <a:r>
              <a:rPr lang="en-US" dirty="0"/>
              <a:t>7</a:t>
            </a:r>
            <a:endParaRPr dirty="0"/>
          </a:p>
        </p:txBody>
      </p:sp>
      <p:sp>
        <p:nvSpPr>
          <p:cNvPr id="19" name="object 10">
            <a:extLst>
              <a:ext uri="{FF2B5EF4-FFF2-40B4-BE49-F238E27FC236}">
                <a16:creationId xmlns:a16="http://schemas.microsoft.com/office/drawing/2014/main" id="{EF89F84F-689A-B6DA-EB05-27651686B8C1}"/>
              </a:ext>
            </a:extLst>
          </p:cNvPr>
          <p:cNvSpPr txBox="1"/>
          <p:nvPr/>
        </p:nvSpPr>
        <p:spPr>
          <a:xfrm>
            <a:off x="444500" y="4066880"/>
            <a:ext cx="2994025" cy="687368"/>
          </a:xfrm>
          <a:prstGeom prst="rect">
            <a:avLst/>
          </a:prstGeom>
        </p:spPr>
        <p:txBody>
          <a:bodyPr vert="horz" wrap="square" lIns="0" tIns="30480" rIns="0" bIns="0" rtlCol="0">
            <a:spAutoFit/>
          </a:bodyPr>
          <a:lstStyle>
            <a:defPPr>
              <a:defRPr kern="0"/>
            </a:defPPr>
            <a:lvl1pPr marL="12700">
              <a:lnSpc>
                <a:spcPct val="100000"/>
              </a:lnSpc>
              <a:spcBef>
                <a:spcPts val="240"/>
              </a:spcBef>
              <a:defRPr sz="1600" b="1">
                <a:latin typeface="Arial" panose="020B0604020202020204" pitchFamily="34" charset="0"/>
                <a:cs typeface="Arial" panose="020B0604020202020204" pitchFamily="34" charset="0"/>
              </a:defRPr>
            </a:lvl1pPr>
          </a:lstStyle>
          <a:p>
            <a:r>
              <a:rPr lang="en-US" dirty="0"/>
              <a:t>Name</a:t>
            </a:r>
            <a:endParaRPr dirty="0"/>
          </a:p>
          <a:p>
            <a:pPr marR="5080">
              <a:lnSpc>
                <a:spcPts val="1400"/>
              </a:lnSpc>
              <a:spcBef>
                <a:spcPts val="185"/>
              </a:spcBef>
            </a:pPr>
            <a:r>
              <a:rPr lang="en-US" sz="1200" b="0" dirty="0"/>
              <a:t>Title</a:t>
            </a:r>
          </a:p>
          <a:p>
            <a:pPr marR="5080">
              <a:lnSpc>
                <a:spcPts val="1400"/>
              </a:lnSpc>
              <a:spcBef>
                <a:spcPts val="185"/>
              </a:spcBef>
            </a:pPr>
            <a:r>
              <a:rPr lang="en-US" sz="1200" b="0" dirty="0"/>
              <a:t>Brings [X] perspective to this convening</a:t>
            </a:r>
            <a:endParaRPr sz="1200" b="0" dirty="0"/>
          </a:p>
        </p:txBody>
      </p:sp>
      <p:sp>
        <p:nvSpPr>
          <p:cNvPr id="20" name="object 11">
            <a:extLst>
              <a:ext uri="{FF2B5EF4-FFF2-40B4-BE49-F238E27FC236}">
                <a16:creationId xmlns:a16="http://schemas.microsoft.com/office/drawing/2014/main" id="{704F1039-5916-0E40-C047-3650F93BCAA8}"/>
              </a:ext>
            </a:extLst>
          </p:cNvPr>
          <p:cNvSpPr txBox="1"/>
          <p:nvPr/>
        </p:nvSpPr>
        <p:spPr>
          <a:xfrm>
            <a:off x="3987800" y="4066880"/>
            <a:ext cx="2880360" cy="687368"/>
          </a:xfrm>
          <a:prstGeom prst="rect">
            <a:avLst/>
          </a:prstGeom>
        </p:spPr>
        <p:txBody>
          <a:bodyPr vert="horz" wrap="square" lIns="0" tIns="30480" rIns="0" bIns="0" rtlCol="0">
            <a:spAutoFit/>
          </a:bodyPr>
          <a:lstStyle/>
          <a:p>
            <a:pPr marL="12700">
              <a:lnSpc>
                <a:spcPct val="100000"/>
              </a:lnSpc>
              <a:spcBef>
                <a:spcPts val="240"/>
              </a:spcBef>
            </a:pPr>
            <a:r>
              <a:rPr lang="en-US" sz="1600" b="1" dirty="0">
                <a:latin typeface="Arial" panose="020B0604020202020204" pitchFamily="34" charset="0"/>
                <a:cs typeface="Arial" panose="020B0604020202020204" pitchFamily="34" charset="0"/>
              </a:rPr>
              <a:t>Name</a:t>
            </a:r>
            <a:endParaRPr sz="1600" dirty="0">
              <a:latin typeface="Arial" panose="020B0604020202020204" pitchFamily="34" charset="0"/>
              <a:cs typeface="Arial" panose="020B0604020202020204" pitchFamily="34" charset="0"/>
            </a:endParaRPr>
          </a:p>
          <a:p>
            <a:pPr marL="12700" marR="5080">
              <a:lnSpc>
                <a:spcPts val="1400"/>
              </a:lnSpc>
              <a:spcBef>
                <a:spcPts val="185"/>
              </a:spcBef>
            </a:pPr>
            <a:r>
              <a:rPr lang="en-US" sz="1200" dirty="0">
                <a:latin typeface="Arial" panose="020B0604020202020204" pitchFamily="34" charset="0"/>
                <a:cs typeface="Arial" panose="020B0604020202020204" pitchFamily="34" charset="0"/>
              </a:rPr>
              <a:t>Title</a:t>
            </a:r>
          </a:p>
          <a:p>
            <a:pPr marL="12700" marR="5080">
              <a:lnSpc>
                <a:spcPts val="1400"/>
              </a:lnSpc>
              <a:spcBef>
                <a:spcPts val="185"/>
              </a:spcBef>
            </a:pPr>
            <a:r>
              <a:rPr lang="en-US" sz="1200" spc="-25" dirty="0">
                <a:latin typeface="Arial" panose="020B0604020202020204" pitchFamily="34" charset="0"/>
                <a:cs typeface="Arial" panose="020B0604020202020204" pitchFamily="34" charset="0"/>
              </a:rPr>
              <a:t>Brings [X] perspective to this convening</a:t>
            </a:r>
            <a:endParaRPr lang="en-US" sz="1200" dirty="0">
              <a:latin typeface="Arial" panose="020B0604020202020204" pitchFamily="34" charset="0"/>
              <a:cs typeface="Arial" panose="020B0604020202020204" pitchFamily="34" charset="0"/>
            </a:endParaRPr>
          </a:p>
        </p:txBody>
      </p:sp>
      <p:sp>
        <p:nvSpPr>
          <p:cNvPr id="21" name="object 8">
            <a:extLst>
              <a:ext uri="{FF2B5EF4-FFF2-40B4-BE49-F238E27FC236}">
                <a16:creationId xmlns:a16="http://schemas.microsoft.com/office/drawing/2014/main" id="{E52B5C05-C6EF-0C75-C67E-E4E3DBF94FC6}"/>
              </a:ext>
            </a:extLst>
          </p:cNvPr>
          <p:cNvSpPr/>
          <p:nvPr/>
        </p:nvSpPr>
        <p:spPr>
          <a:xfrm>
            <a:off x="457200" y="4038950"/>
            <a:ext cx="3314700" cy="0"/>
          </a:xfrm>
          <a:custGeom>
            <a:avLst/>
            <a:gdLst/>
            <a:ahLst/>
            <a:cxnLst/>
            <a:rect l="l" t="t" r="r" b="b"/>
            <a:pathLst>
              <a:path w="3314700">
                <a:moveTo>
                  <a:pt x="0" y="0"/>
                </a:moveTo>
                <a:lnTo>
                  <a:pt x="3314700" y="0"/>
                </a:lnTo>
              </a:path>
            </a:pathLst>
          </a:custGeom>
          <a:ln w="6350"/>
        </p:spPr>
        <p:style>
          <a:lnRef idx="1">
            <a:schemeClr val="dk1"/>
          </a:lnRef>
          <a:fillRef idx="0">
            <a:schemeClr val="dk1"/>
          </a:fillRef>
          <a:effectRef idx="0">
            <a:schemeClr val="dk1"/>
          </a:effectRef>
          <a:fontRef idx="minor">
            <a:schemeClr val="tx1"/>
          </a:fontRef>
        </p:style>
        <p:txBody>
          <a:bodyPr wrap="square" lIns="0" tIns="0" rIns="0" bIns="0" rtlCol="0"/>
          <a:lstStyle/>
          <a:p>
            <a:endParaRPr/>
          </a:p>
        </p:txBody>
      </p:sp>
      <p:sp>
        <p:nvSpPr>
          <p:cNvPr id="22" name="object 8">
            <a:extLst>
              <a:ext uri="{FF2B5EF4-FFF2-40B4-BE49-F238E27FC236}">
                <a16:creationId xmlns:a16="http://schemas.microsoft.com/office/drawing/2014/main" id="{F2D57C23-3BAD-9946-1C6F-B285B1FB2900}"/>
              </a:ext>
            </a:extLst>
          </p:cNvPr>
          <p:cNvSpPr/>
          <p:nvPr/>
        </p:nvSpPr>
        <p:spPr>
          <a:xfrm>
            <a:off x="3994878" y="4038950"/>
            <a:ext cx="3314700" cy="0"/>
          </a:xfrm>
          <a:custGeom>
            <a:avLst/>
            <a:gdLst/>
            <a:ahLst/>
            <a:cxnLst/>
            <a:rect l="l" t="t" r="r" b="b"/>
            <a:pathLst>
              <a:path w="3314700">
                <a:moveTo>
                  <a:pt x="0" y="0"/>
                </a:moveTo>
                <a:lnTo>
                  <a:pt x="3314700" y="0"/>
                </a:lnTo>
              </a:path>
            </a:pathLst>
          </a:custGeom>
          <a:ln w="6350">
            <a:solidFill>
              <a:schemeClr val="tx1"/>
            </a:solidFill>
          </a:ln>
        </p:spPr>
        <p:txBody>
          <a:bodyPr wrap="square" lIns="0" tIns="0" rIns="0" bIns="0" rtlCol="0"/>
          <a:lstStyle/>
          <a:p>
            <a:endParaRPr/>
          </a:p>
        </p:txBody>
      </p:sp>
      <p:sp>
        <p:nvSpPr>
          <p:cNvPr id="25" name="object 8">
            <a:extLst>
              <a:ext uri="{FF2B5EF4-FFF2-40B4-BE49-F238E27FC236}">
                <a16:creationId xmlns:a16="http://schemas.microsoft.com/office/drawing/2014/main" id="{A725C265-0BD1-E38D-4A59-AA51E0A340D6}"/>
              </a:ext>
            </a:extLst>
          </p:cNvPr>
          <p:cNvSpPr/>
          <p:nvPr/>
        </p:nvSpPr>
        <p:spPr>
          <a:xfrm>
            <a:off x="457200" y="4983330"/>
            <a:ext cx="3314700" cy="0"/>
          </a:xfrm>
          <a:custGeom>
            <a:avLst/>
            <a:gdLst/>
            <a:ahLst/>
            <a:cxnLst/>
            <a:rect l="l" t="t" r="r" b="b"/>
            <a:pathLst>
              <a:path w="3314700">
                <a:moveTo>
                  <a:pt x="0" y="0"/>
                </a:moveTo>
                <a:lnTo>
                  <a:pt x="3314700" y="0"/>
                </a:lnTo>
              </a:path>
            </a:pathLst>
          </a:custGeom>
          <a:ln w="6350"/>
        </p:spPr>
        <p:style>
          <a:lnRef idx="1">
            <a:schemeClr val="dk1"/>
          </a:lnRef>
          <a:fillRef idx="0">
            <a:schemeClr val="dk1"/>
          </a:fillRef>
          <a:effectRef idx="0">
            <a:schemeClr val="dk1"/>
          </a:effectRef>
          <a:fontRef idx="minor">
            <a:schemeClr val="tx1"/>
          </a:fontRef>
        </p:style>
        <p:txBody>
          <a:bodyPr wrap="square" lIns="0" tIns="0" rIns="0" bIns="0" rtlCol="0"/>
          <a:lstStyle/>
          <a:p>
            <a:endParaRPr/>
          </a:p>
        </p:txBody>
      </p:sp>
      <p:sp>
        <p:nvSpPr>
          <p:cNvPr id="26" name="object 8">
            <a:extLst>
              <a:ext uri="{FF2B5EF4-FFF2-40B4-BE49-F238E27FC236}">
                <a16:creationId xmlns:a16="http://schemas.microsoft.com/office/drawing/2014/main" id="{AB0FBFD9-8992-CE13-42CF-4F09CBD0B122}"/>
              </a:ext>
            </a:extLst>
          </p:cNvPr>
          <p:cNvSpPr/>
          <p:nvPr/>
        </p:nvSpPr>
        <p:spPr>
          <a:xfrm>
            <a:off x="4009869" y="4983330"/>
            <a:ext cx="3314700" cy="0"/>
          </a:xfrm>
          <a:custGeom>
            <a:avLst/>
            <a:gdLst/>
            <a:ahLst/>
            <a:cxnLst/>
            <a:rect l="l" t="t" r="r" b="b"/>
            <a:pathLst>
              <a:path w="3314700">
                <a:moveTo>
                  <a:pt x="0" y="0"/>
                </a:moveTo>
                <a:lnTo>
                  <a:pt x="3314700" y="0"/>
                </a:lnTo>
              </a:path>
            </a:pathLst>
          </a:custGeom>
          <a:ln w="6350"/>
        </p:spPr>
        <p:style>
          <a:lnRef idx="1">
            <a:schemeClr val="dk1"/>
          </a:lnRef>
          <a:fillRef idx="0">
            <a:schemeClr val="dk1"/>
          </a:fillRef>
          <a:effectRef idx="0">
            <a:schemeClr val="dk1"/>
          </a:effectRef>
          <a:fontRef idx="minor">
            <a:schemeClr val="tx1"/>
          </a:fontRef>
        </p:style>
        <p:txBody>
          <a:bodyPr wrap="square" lIns="0" tIns="0" rIns="0" bIns="0" rtlCol="0"/>
          <a:lstStyle/>
          <a:p>
            <a:endParaRPr/>
          </a:p>
        </p:txBody>
      </p:sp>
      <p:sp>
        <p:nvSpPr>
          <p:cNvPr id="24" name="Picture Placeholder 4">
            <a:extLst>
              <a:ext uri="{FF2B5EF4-FFF2-40B4-BE49-F238E27FC236}">
                <a16:creationId xmlns:a16="http://schemas.microsoft.com/office/drawing/2014/main" id="{8792F4B6-F868-56A8-BED7-223B5DE86791}"/>
              </a:ext>
            </a:extLst>
          </p:cNvPr>
          <p:cNvSpPr>
            <a:spLocks noGrp="1"/>
          </p:cNvSpPr>
          <p:nvPr>
            <p:ph type="pic" sz="quarter" idx="21"/>
          </p:nvPr>
        </p:nvSpPr>
        <p:spPr>
          <a:xfrm>
            <a:off x="469557" y="1684338"/>
            <a:ext cx="2146300" cy="2146300"/>
          </a:xfrm>
          <a:solidFill>
            <a:schemeClr val="bg1">
              <a:lumMod val="85000"/>
            </a:schemeClr>
          </a:solidFill>
        </p:spPr>
        <p:txBody>
          <a:bodyPr/>
          <a:lstStyle/>
          <a:p>
            <a:endParaRPr lang="en-US" dirty="0"/>
          </a:p>
        </p:txBody>
      </p:sp>
      <p:sp>
        <p:nvSpPr>
          <p:cNvPr id="29" name="Picture Placeholder 4">
            <a:extLst>
              <a:ext uri="{FF2B5EF4-FFF2-40B4-BE49-F238E27FC236}">
                <a16:creationId xmlns:a16="http://schemas.microsoft.com/office/drawing/2014/main" id="{9A0D6FCA-2E17-F97C-3F85-85D3F895E50B}"/>
              </a:ext>
            </a:extLst>
          </p:cNvPr>
          <p:cNvSpPr>
            <a:spLocks noGrp="1"/>
          </p:cNvSpPr>
          <p:nvPr>
            <p:ph type="pic" sz="quarter" idx="22"/>
          </p:nvPr>
        </p:nvSpPr>
        <p:spPr>
          <a:xfrm>
            <a:off x="4000500" y="1684338"/>
            <a:ext cx="2146300" cy="2146300"/>
          </a:xfrm>
          <a:solidFill>
            <a:schemeClr val="bg1">
              <a:lumMod val="85000"/>
            </a:schemeClr>
          </a:solidFill>
        </p:spPr>
        <p:txBody>
          <a:bodyPr/>
          <a:lstStyle/>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87800" y="5270500"/>
            <a:ext cx="3318510" cy="3829318"/>
          </a:xfrm>
          <a:prstGeom prst="rect">
            <a:avLst/>
          </a:prstGeom>
        </p:spPr>
        <p:txBody>
          <a:bodyPr vert="horz" wrap="square" lIns="0" tIns="12700" rIns="0" bIns="0" rtlCol="0">
            <a:spAutoFit/>
          </a:bodyPr>
          <a:lstStyle/>
          <a:p>
            <a:pPr marL="12700" marR="5080">
              <a:lnSpc>
                <a:spcPct val="116700"/>
              </a:lnSpc>
              <a:spcBef>
                <a:spcPts val="100"/>
              </a:spcBef>
            </a:pP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endParaRPr lang="en-US" sz="1000" spc="-10" dirty="0">
              <a:latin typeface="Arial" panose="020B0604020202020204" pitchFamily="34" charset="0"/>
              <a:cs typeface="Arial" panose="020B0604020202020204" pitchFamily="34" charset="0"/>
            </a:endParaRP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Conectum</a:t>
            </a:r>
            <a:r>
              <a:rPr lang="en-US" sz="1000" dirty="0">
                <a:latin typeface="Arial" panose="020B0604020202020204" pitchFamily="34" charset="0"/>
                <a:cs typeface="Arial" panose="020B0604020202020204" pitchFamily="34" charset="0"/>
              </a:rPr>
              <a:t> arum </a:t>
            </a:r>
            <a:r>
              <a:rPr lang="en-US" sz="1000" dirty="0" err="1">
                <a:latin typeface="Arial" panose="020B0604020202020204" pitchFamily="34" charset="0"/>
                <a:cs typeface="Arial" panose="020B0604020202020204" pitchFamily="34" charset="0"/>
              </a:rPr>
              <a:t>etus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Ullaut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etur</a:t>
            </a:r>
            <a:r>
              <a:rPr lang="en-US" sz="1000" dirty="0">
                <a:latin typeface="Arial" panose="020B0604020202020204" pitchFamily="34" charset="0"/>
                <a:cs typeface="Arial" panose="020B0604020202020204" pitchFamily="34" charset="0"/>
              </a:rPr>
              <a:t> sit, </a:t>
            </a:r>
            <a:r>
              <a:rPr lang="en-US" sz="1000" dirty="0" err="1">
                <a:latin typeface="Arial" panose="020B0604020202020204" pitchFamily="34" charset="0"/>
                <a:cs typeface="Arial" panose="020B0604020202020204" pitchFamily="34" charset="0"/>
              </a:rPr>
              <a:t>seni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temquos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earitiam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voloreium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magnimus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ad</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 </a:t>
            </a:r>
            <a:r>
              <a:rPr lang="en-US" sz="1000" spc="-10" dirty="0" err="1">
                <a:latin typeface="Arial" panose="020B0604020202020204" pitchFamily="34" charset="0"/>
                <a:cs typeface="Arial" panose="020B0604020202020204" pitchFamily="34" charset="0"/>
              </a:rPr>
              <a:t>eiuntot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atemporat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earum</a:t>
            </a:r>
            <a:r>
              <a:rPr lang="en-US" sz="1000" dirty="0">
                <a:latin typeface="Arial" panose="020B0604020202020204" pitchFamily="34" charset="0"/>
                <a:cs typeface="Arial" panose="020B0604020202020204" pitchFamily="34" charset="0"/>
              </a:rPr>
              <a:t> is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solum</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 </a:t>
            </a:r>
            <a:r>
              <a:rPr lang="en-US" sz="1000" dirty="0" err="1">
                <a:latin typeface="Arial" panose="020B0604020202020204" pitchFamily="34" charset="0"/>
                <a:cs typeface="Arial" panose="020B0604020202020204" pitchFamily="34" charset="0"/>
              </a:rPr>
              <a:t>abor</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eventior</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sequaest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quossit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aliquis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conectem</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volorenim</a:t>
            </a:r>
            <a:r>
              <a:rPr lang="en-US" sz="1000" spc="-5" dirty="0">
                <a:latin typeface="Arial" panose="020B0604020202020204" pitchFamily="34" charset="0"/>
                <a:cs typeface="Arial" panose="020B0604020202020204" pitchFamily="34" charset="0"/>
              </a:rPr>
              <a:t> </a:t>
            </a:r>
            <a:r>
              <a:rPr lang="en-US" sz="1000" spc="-25" dirty="0">
                <a:latin typeface="Arial" panose="020B0604020202020204" pitchFamily="34" charset="0"/>
                <a:cs typeface="Arial" panose="020B0604020202020204" pitchFamily="34" charset="0"/>
              </a:rPr>
              <a:t>qui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mo</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essum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eosam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hillesequo</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velibus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sim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verum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volumen</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daerum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Qui </a:t>
            </a:r>
            <a:r>
              <a:rPr lang="en-US" sz="1000" spc="-10" dirty="0" err="1">
                <a:latin typeface="Arial" panose="020B0604020202020204" pitchFamily="34" charset="0"/>
                <a:cs typeface="Arial" panose="020B0604020202020204" pitchFamily="34" charset="0"/>
              </a:rPr>
              <a:t>volupiet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omnisquunti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 as </a:t>
            </a:r>
            <a:r>
              <a:rPr lang="en-US" sz="1000" dirty="0" err="1">
                <a:latin typeface="Arial" panose="020B0604020202020204" pitchFamily="34" charset="0"/>
                <a:cs typeface="Arial" panose="020B0604020202020204" pitchFamily="34" charset="0"/>
              </a:rPr>
              <a:t>eum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eosti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officaborro</a:t>
            </a:r>
            <a:r>
              <a:rPr lang="en-US" sz="1000" dirty="0">
                <a:latin typeface="Arial" panose="020B0604020202020204" pitchFamily="34" charset="0"/>
                <a:cs typeface="Arial" panose="020B0604020202020204" pitchFamily="34" charset="0"/>
              </a:rPr>
              <a:t> que </a:t>
            </a:r>
            <a:r>
              <a:rPr lang="en-US" sz="1000" spc="-10" dirty="0" err="1">
                <a:latin typeface="Arial" panose="020B0604020202020204" pitchFamily="34" charset="0"/>
                <a:cs typeface="Arial" panose="020B0604020202020204" pitchFamily="34" charset="0"/>
              </a:rPr>
              <a:t>volorro</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Conectum</a:t>
            </a:r>
            <a:r>
              <a:rPr lang="en-US" sz="1000" dirty="0">
                <a:latin typeface="Arial" panose="020B0604020202020204" pitchFamily="34" charset="0"/>
                <a:cs typeface="Arial" panose="020B0604020202020204" pitchFamily="34" charset="0"/>
              </a:rPr>
              <a:t> arum </a:t>
            </a:r>
            <a:r>
              <a:rPr lang="en-US" sz="1000" dirty="0" err="1">
                <a:latin typeface="Arial" panose="020B0604020202020204" pitchFamily="34" charset="0"/>
                <a:cs typeface="Arial" panose="020B0604020202020204" pitchFamily="34" charset="0"/>
              </a:rPr>
              <a:t>etus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Ullaut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etur</a:t>
            </a:r>
            <a:r>
              <a:rPr lang="en-US" sz="1000" dirty="0">
                <a:latin typeface="Arial" panose="020B0604020202020204" pitchFamily="34" charset="0"/>
                <a:cs typeface="Arial" panose="020B0604020202020204" pitchFamily="34" charset="0"/>
              </a:rPr>
              <a:t> sit, </a:t>
            </a:r>
            <a:r>
              <a:rPr lang="en-US" sz="1000" dirty="0" err="1">
                <a:latin typeface="Arial" panose="020B0604020202020204" pitchFamily="34" charset="0"/>
                <a:cs typeface="Arial" panose="020B0604020202020204" pitchFamily="34" charset="0"/>
              </a:rPr>
              <a:t>seni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temquos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earitiam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voloreium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magnimus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ad</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 </a:t>
            </a:r>
            <a:r>
              <a:rPr lang="en-US" sz="1000" spc="-10" dirty="0" err="1">
                <a:latin typeface="Arial" panose="020B0604020202020204" pitchFamily="34" charset="0"/>
                <a:cs typeface="Arial" panose="020B0604020202020204" pitchFamily="34" charset="0"/>
              </a:rPr>
              <a:t>eiuntot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atemporat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earum</a:t>
            </a:r>
            <a:r>
              <a:rPr lang="en-US" sz="1000" dirty="0">
                <a:latin typeface="Arial" panose="020B0604020202020204" pitchFamily="34" charset="0"/>
                <a:cs typeface="Arial" panose="020B0604020202020204" pitchFamily="34" charset="0"/>
              </a:rPr>
              <a:t> is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solum</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 </a:t>
            </a:r>
            <a:r>
              <a:rPr lang="en-US" sz="1000" dirty="0" err="1">
                <a:latin typeface="Arial" panose="020B0604020202020204" pitchFamily="34" charset="0"/>
                <a:cs typeface="Arial" panose="020B0604020202020204" pitchFamily="34" charset="0"/>
              </a:rPr>
              <a:t>abor</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eventior</a:t>
            </a:r>
            <a:r>
              <a:rPr lang="en-US" sz="1000" spc="-10" dirty="0">
                <a:latin typeface="Arial" panose="020B0604020202020204" pitchFamily="34" charset="0"/>
                <a:cs typeface="Arial" panose="020B0604020202020204" pitchFamily="34" charset="0"/>
              </a:rPr>
              <a:t>.</a:t>
            </a:r>
          </a:p>
          <a:p>
            <a:pPr marL="12700" marR="5080">
              <a:lnSpc>
                <a:spcPct val="116700"/>
              </a:lnSpc>
            </a:pPr>
            <a:endParaRPr sz="1000" dirty="0">
              <a:latin typeface="Arial" panose="020B0604020202020204" pitchFamily="34" charset="0"/>
              <a:cs typeface="Arial" panose="020B0604020202020204" pitchFamily="34" charset="0"/>
            </a:endParaRPr>
          </a:p>
        </p:txBody>
      </p:sp>
      <p:sp>
        <p:nvSpPr>
          <p:cNvPr id="4" name="object 4"/>
          <p:cNvSpPr txBox="1"/>
          <p:nvPr/>
        </p:nvSpPr>
        <p:spPr>
          <a:xfrm>
            <a:off x="444500" y="5270500"/>
            <a:ext cx="3228340" cy="4407938"/>
          </a:xfrm>
          <a:prstGeom prst="rect">
            <a:avLst/>
          </a:prstGeom>
        </p:spPr>
        <p:txBody>
          <a:bodyPr vert="horz" wrap="square" lIns="0" tIns="12700" rIns="0" bIns="0" rtlCol="0">
            <a:spAutoFit/>
          </a:bodyPr>
          <a:lstStyle/>
          <a:p>
            <a:pPr marL="12700" marR="5080">
              <a:lnSpc>
                <a:spcPct val="116700"/>
              </a:lnSpc>
              <a:spcBef>
                <a:spcPts val="100"/>
              </a:spcBef>
            </a:pP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endParaRPr lang="en-US" sz="1000" spc="-10" dirty="0">
              <a:latin typeface="Arial" panose="020B0604020202020204" pitchFamily="34" charset="0"/>
              <a:cs typeface="Arial" panose="020B0604020202020204" pitchFamily="34" charset="0"/>
            </a:endParaRP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Conectum</a:t>
            </a:r>
            <a:r>
              <a:rPr lang="en-US" sz="1000" dirty="0">
                <a:latin typeface="Arial" panose="020B0604020202020204" pitchFamily="34" charset="0"/>
                <a:cs typeface="Arial" panose="020B0604020202020204" pitchFamily="34" charset="0"/>
              </a:rPr>
              <a:t> arum </a:t>
            </a:r>
            <a:r>
              <a:rPr lang="en-US" sz="1000" dirty="0" err="1">
                <a:latin typeface="Arial" panose="020B0604020202020204" pitchFamily="34" charset="0"/>
                <a:cs typeface="Arial" panose="020B0604020202020204" pitchFamily="34" charset="0"/>
              </a:rPr>
              <a:t>etus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Ullaut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etur</a:t>
            </a:r>
            <a:r>
              <a:rPr lang="en-US" sz="1000" dirty="0">
                <a:latin typeface="Arial" panose="020B0604020202020204" pitchFamily="34" charset="0"/>
                <a:cs typeface="Arial" panose="020B0604020202020204" pitchFamily="34" charset="0"/>
              </a:rPr>
              <a:t> sit, </a:t>
            </a:r>
            <a:r>
              <a:rPr lang="en-US" sz="1000" dirty="0" err="1">
                <a:latin typeface="Arial" panose="020B0604020202020204" pitchFamily="34" charset="0"/>
                <a:cs typeface="Arial" panose="020B0604020202020204" pitchFamily="34" charset="0"/>
              </a:rPr>
              <a:t>seni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temquos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earitiam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voloreium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magnimus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ad</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 </a:t>
            </a:r>
            <a:r>
              <a:rPr lang="en-US" sz="1000" spc="-10" dirty="0" err="1">
                <a:latin typeface="Arial" panose="020B0604020202020204" pitchFamily="34" charset="0"/>
                <a:cs typeface="Arial" panose="020B0604020202020204" pitchFamily="34" charset="0"/>
              </a:rPr>
              <a:t>eiuntot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atemporat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earum</a:t>
            </a:r>
            <a:r>
              <a:rPr lang="en-US" sz="1000" dirty="0">
                <a:latin typeface="Arial" panose="020B0604020202020204" pitchFamily="34" charset="0"/>
                <a:cs typeface="Arial" panose="020B0604020202020204" pitchFamily="34" charset="0"/>
              </a:rPr>
              <a:t> is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solum</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 </a:t>
            </a:r>
            <a:r>
              <a:rPr lang="en-US" sz="1000" dirty="0" err="1">
                <a:latin typeface="Arial" panose="020B0604020202020204" pitchFamily="34" charset="0"/>
                <a:cs typeface="Arial" panose="020B0604020202020204" pitchFamily="34" charset="0"/>
              </a:rPr>
              <a:t>abor</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eventior</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sequaest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quossit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aliquis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conectem</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volorenim</a:t>
            </a:r>
            <a:r>
              <a:rPr lang="en-US" sz="1000" spc="-5" dirty="0">
                <a:latin typeface="Arial" panose="020B0604020202020204" pitchFamily="34" charset="0"/>
                <a:cs typeface="Arial" panose="020B0604020202020204" pitchFamily="34" charset="0"/>
              </a:rPr>
              <a:t> </a:t>
            </a:r>
            <a:r>
              <a:rPr lang="en-US" sz="1000" spc="-25" dirty="0">
                <a:latin typeface="Arial" panose="020B0604020202020204" pitchFamily="34" charset="0"/>
                <a:cs typeface="Arial" panose="020B0604020202020204" pitchFamily="34" charset="0"/>
              </a:rPr>
              <a:t>qui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mo</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essum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eosam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hillesequo</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velibus</a:t>
            </a:r>
            <a:r>
              <a:rPr lang="en-US" sz="1000" spc="-1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sim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verum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volumen</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daerum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quia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Qui </a:t>
            </a:r>
            <a:r>
              <a:rPr lang="en-US" sz="1000" spc="-10" dirty="0" err="1">
                <a:latin typeface="Arial" panose="020B0604020202020204" pitchFamily="34" charset="0"/>
                <a:cs typeface="Arial" panose="020B0604020202020204" pitchFamily="34" charset="0"/>
              </a:rPr>
              <a:t>volupiet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omnisquunti</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 as </a:t>
            </a:r>
            <a:r>
              <a:rPr lang="en-US" sz="1000" dirty="0" err="1">
                <a:latin typeface="Arial" panose="020B0604020202020204" pitchFamily="34" charset="0"/>
                <a:cs typeface="Arial" panose="020B0604020202020204" pitchFamily="34" charset="0"/>
              </a:rPr>
              <a:t>eum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eosti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officaborro</a:t>
            </a:r>
            <a:r>
              <a:rPr lang="en-US" sz="1000" dirty="0">
                <a:latin typeface="Arial" panose="020B0604020202020204" pitchFamily="34" charset="0"/>
                <a:cs typeface="Arial" panose="020B0604020202020204" pitchFamily="34" charset="0"/>
              </a:rPr>
              <a:t> que </a:t>
            </a:r>
            <a:r>
              <a:rPr lang="en-US" sz="1000" spc="-10" dirty="0" err="1">
                <a:latin typeface="Arial" panose="020B0604020202020204" pitchFamily="34" charset="0"/>
                <a:cs typeface="Arial" panose="020B0604020202020204" pitchFamily="34" charset="0"/>
              </a:rPr>
              <a:t>volorro</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Genieni</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hilleni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coneserrum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quam</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suntibeat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quosti</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unti</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prateni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scipsa</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net </a:t>
            </a:r>
            <a:r>
              <a:rPr lang="en-US" sz="1000" dirty="0" err="1">
                <a:latin typeface="Arial" panose="020B0604020202020204" pitchFamily="34" charset="0"/>
                <a:cs typeface="Arial" panose="020B0604020202020204" pitchFamily="34" charset="0"/>
              </a:rPr>
              <a:t>omnime</a:t>
            </a:r>
            <a:r>
              <a:rPr lang="en-US" sz="1000" dirty="0">
                <a:latin typeface="Arial" panose="020B0604020202020204" pitchFamily="34" charset="0"/>
                <a:cs typeface="Arial" panose="020B0604020202020204" pitchFamily="34" charset="0"/>
              </a:rPr>
              <a:t> ad qui </a:t>
            </a:r>
            <a:r>
              <a:rPr lang="en-US" sz="1000" spc="-25" dirty="0" err="1">
                <a:latin typeface="Arial" panose="020B0604020202020204" pitchFamily="34" charset="0"/>
                <a:cs typeface="Arial" panose="020B0604020202020204" pitchFamily="34" charset="0"/>
              </a:rPr>
              <a:t>te</a:t>
            </a:r>
            <a:r>
              <a:rPr lang="en-US" sz="1000" spc="-2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vendi</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veliberio</a:t>
            </a:r>
            <a:r>
              <a:rPr lang="en-US" sz="1000" dirty="0">
                <a:latin typeface="Arial" panose="020B0604020202020204" pitchFamily="34" charset="0"/>
                <a:cs typeface="Arial" panose="020B0604020202020204" pitchFamily="34" charset="0"/>
              </a:rPr>
              <a:t>.</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Itatia</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non</a:t>
            </a:r>
            <a:r>
              <a:rPr lang="en-US" sz="1000" spc="-1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porepero</a:t>
            </a:r>
            <a:r>
              <a:rPr lang="en-US" sz="1000" spc="-1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magnis</a:t>
            </a:r>
            <a:r>
              <a:rPr lang="en-US" sz="1000" spc="-15"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plisinus</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Conectum</a:t>
            </a:r>
            <a:r>
              <a:rPr lang="en-US" sz="1000" dirty="0">
                <a:latin typeface="Arial" panose="020B0604020202020204" pitchFamily="34" charset="0"/>
                <a:cs typeface="Arial" panose="020B0604020202020204" pitchFamily="34" charset="0"/>
              </a:rPr>
              <a:t> arum </a:t>
            </a:r>
            <a:r>
              <a:rPr lang="en-US" sz="1000" dirty="0" err="1">
                <a:latin typeface="Arial" panose="020B0604020202020204" pitchFamily="34" charset="0"/>
                <a:cs typeface="Arial" panose="020B0604020202020204" pitchFamily="34" charset="0"/>
              </a:rPr>
              <a:t>etus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Ullaut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etur</a:t>
            </a:r>
            <a:r>
              <a:rPr lang="en-US" sz="1000" dirty="0">
                <a:latin typeface="Arial" panose="020B0604020202020204" pitchFamily="34" charset="0"/>
                <a:cs typeface="Arial" panose="020B0604020202020204" pitchFamily="34" charset="0"/>
              </a:rPr>
              <a:t> sit, </a:t>
            </a:r>
            <a:r>
              <a:rPr lang="en-US" sz="1000" dirty="0" err="1">
                <a:latin typeface="Arial" panose="020B0604020202020204" pitchFamily="34" charset="0"/>
                <a:cs typeface="Arial" panose="020B0604020202020204" pitchFamily="34" charset="0"/>
              </a:rPr>
              <a:t>seni</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temquos</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por</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earitiam</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voloreium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hil</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magnimus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ad</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et </a:t>
            </a:r>
            <a:r>
              <a:rPr lang="en-US" sz="1000" spc="-10" dirty="0" err="1">
                <a:latin typeface="Arial" panose="020B0604020202020204" pitchFamily="34" charset="0"/>
                <a:cs typeface="Arial" panose="020B0604020202020204" pitchFamily="34" charset="0"/>
              </a:rPr>
              <a:t>eiuntot</a:t>
            </a:r>
            <a:r>
              <a:rPr lang="en-US" sz="1000" spc="-1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atemporat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earum</a:t>
            </a:r>
            <a:r>
              <a:rPr lang="en-US" sz="1000" dirty="0">
                <a:latin typeface="Arial" panose="020B0604020202020204" pitchFamily="34" charset="0"/>
                <a:cs typeface="Arial" panose="020B0604020202020204" pitchFamily="34" charset="0"/>
              </a:rPr>
              <a:t> is</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solum</a:t>
            </a:r>
            <a:r>
              <a:rPr lang="en-US" sz="1000" spc="-5"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re </a:t>
            </a:r>
            <a:r>
              <a:rPr lang="en-US" sz="1000" dirty="0" err="1">
                <a:latin typeface="Arial" panose="020B0604020202020204" pitchFamily="34" charset="0"/>
                <a:cs typeface="Arial" panose="020B0604020202020204" pitchFamily="34" charset="0"/>
              </a:rPr>
              <a:t>abor</a:t>
            </a:r>
            <a:r>
              <a:rPr lang="en-US" sz="1000" spc="-5"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aut</a:t>
            </a:r>
            <a:r>
              <a:rPr lang="en-US" sz="1000" dirty="0">
                <a:latin typeface="Arial" panose="020B0604020202020204" pitchFamily="34" charset="0"/>
                <a:cs typeface="Arial" panose="020B0604020202020204" pitchFamily="34" charset="0"/>
              </a:rPr>
              <a:t> </a:t>
            </a:r>
            <a:r>
              <a:rPr lang="en-US" sz="1000" spc="-10" dirty="0" err="1">
                <a:latin typeface="Arial" panose="020B0604020202020204" pitchFamily="34" charset="0"/>
                <a:cs typeface="Arial" panose="020B0604020202020204" pitchFamily="34" charset="0"/>
              </a:rPr>
              <a:t>eventior</a:t>
            </a:r>
            <a:r>
              <a:rPr lang="en-US" sz="1000" spc="-10" dirty="0">
                <a:latin typeface="Arial" panose="020B0604020202020204" pitchFamily="34" charset="0"/>
                <a:cs typeface="Arial" panose="020B0604020202020204" pitchFamily="34" charset="0"/>
              </a:rPr>
              <a:t>.</a:t>
            </a:r>
          </a:p>
          <a:p>
            <a:pPr marL="12700" marR="5080">
              <a:lnSpc>
                <a:spcPct val="116700"/>
              </a:lnSpc>
              <a:spcBef>
                <a:spcPts val="100"/>
              </a:spcBef>
            </a:pPr>
            <a:endParaRPr lang="en-US" sz="1000" dirty="0">
              <a:latin typeface="Arial" panose="020B0604020202020204" pitchFamily="34" charset="0"/>
              <a:cs typeface="Arial" panose="020B0604020202020204" pitchFamily="34" charset="0"/>
            </a:endParaRPr>
          </a:p>
          <a:p>
            <a:pPr marL="12700" marR="8890">
              <a:lnSpc>
                <a:spcPct val="116700"/>
              </a:lnSpc>
            </a:pPr>
            <a:endParaRPr lang="en-US" sz="1000" dirty="0">
              <a:latin typeface="Arial" panose="020B0604020202020204" pitchFamily="34" charset="0"/>
              <a:cs typeface="Arial" panose="020B0604020202020204" pitchFamily="34" charset="0"/>
            </a:endParaRPr>
          </a:p>
          <a:p>
            <a:pPr marL="12700" marR="5080">
              <a:lnSpc>
                <a:spcPct val="116700"/>
              </a:lnSpc>
              <a:spcBef>
                <a:spcPts val="100"/>
              </a:spcBef>
            </a:pPr>
            <a:endParaRPr lang="en-US" sz="1000" dirty="0">
              <a:latin typeface="Arial" panose="020B0604020202020204" pitchFamily="34" charset="0"/>
              <a:cs typeface="Arial" panose="020B0604020202020204" pitchFamily="34" charset="0"/>
            </a:endParaRPr>
          </a:p>
          <a:p>
            <a:pPr marL="12700" marR="5080">
              <a:lnSpc>
                <a:spcPct val="116700"/>
              </a:lnSpc>
              <a:spcBef>
                <a:spcPts val="100"/>
              </a:spcBef>
            </a:pPr>
            <a:endParaRPr sz="1000" dirty="0">
              <a:latin typeface="Arial" panose="020B0604020202020204" pitchFamily="34" charset="0"/>
              <a:cs typeface="Arial" panose="020B0604020202020204" pitchFamily="34" charset="0"/>
            </a:endParaRPr>
          </a:p>
        </p:txBody>
      </p:sp>
      <p:sp>
        <p:nvSpPr>
          <p:cNvPr id="14" name="object 14"/>
          <p:cNvSpPr txBox="1">
            <a:spLocks noGrp="1"/>
          </p:cNvSpPr>
          <p:nvPr>
            <p:ph type="ftr" sz="quarter" idx="5"/>
          </p:nvPr>
        </p:nvSpPr>
        <p:spPr>
          <a:prstGeom prst="rect">
            <a:avLst/>
          </a:prstGeom>
        </p:spPr>
        <p:txBody>
          <a:bodyPr vert="horz" wrap="square" lIns="0" tIns="4445" rIns="0" bIns="0" rtlCol="0">
            <a:spAutoFit/>
          </a:bodyPr>
          <a:lstStyle/>
          <a:p>
            <a:pPr marL="12700">
              <a:lnSpc>
                <a:spcPct val="100000"/>
              </a:lnSpc>
              <a:spcBef>
                <a:spcPts val="35"/>
              </a:spcBef>
            </a:pPr>
            <a:r>
              <a:rPr dirty="0"/>
              <a:t>BELLAGIO</a:t>
            </a:r>
            <a:r>
              <a:rPr spc="5" dirty="0"/>
              <a:t> </a:t>
            </a:r>
            <a:r>
              <a:rPr spc="-10" dirty="0"/>
              <a:t>CENTER</a:t>
            </a:r>
          </a:p>
        </p:txBody>
      </p:sp>
      <p:sp>
        <p:nvSpPr>
          <p:cNvPr id="12" name="object 12"/>
          <p:cNvSpPr txBox="1">
            <a:spLocks noGrp="1"/>
          </p:cNvSpPr>
          <p:nvPr>
            <p:ph type="title"/>
          </p:nvPr>
        </p:nvSpPr>
        <p:spPr>
          <a:xfrm>
            <a:off x="446957" y="403093"/>
            <a:ext cx="2905843" cy="397545"/>
          </a:xfrm>
          <a:prstGeom prst="rect">
            <a:avLst/>
          </a:prstGeom>
        </p:spPr>
        <p:txBody>
          <a:bodyPr vert="horz" wrap="square" lIns="0" tIns="12700" rIns="0" bIns="0" rtlCol="0">
            <a:spAutoFit/>
          </a:bodyPr>
          <a:lstStyle/>
          <a:p>
            <a:pPr marL="12700">
              <a:lnSpc>
                <a:spcPct val="100000"/>
              </a:lnSpc>
              <a:spcBef>
                <a:spcPts val="100"/>
              </a:spcBef>
            </a:pPr>
            <a:r>
              <a:rPr spc="-25" dirty="0">
                <a:latin typeface="Arial" panose="020B0604020202020204" pitchFamily="34" charset="0"/>
                <a:cs typeface="Arial" panose="020B0604020202020204" pitchFamily="34" charset="0"/>
              </a:rPr>
              <a:t>Biographies</a:t>
            </a:r>
          </a:p>
        </p:txBody>
      </p:sp>
      <p:sp>
        <p:nvSpPr>
          <p:cNvPr id="15" name="Oval 14">
            <a:extLst>
              <a:ext uri="{FF2B5EF4-FFF2-40B4-BE49-F238E27FC236}">
                <a16:creationId xmlns:a16="http://schemas.microsoft.com/office/drawing/2014/main" id="{F960EB73-1ECE-C55E-ACD0-A0AEE6E1A602}"/>
              </a:ext>
            </a:extLst>
          </p:cNvPr>
          <p:cNvSpPr/>
          <p:nvPr/>
        </p:nvSpPr>
        <p:spPr>
          <a:xfrm>
            <a:off x="7200264" y="9199232"/>
            <a:ext cx="192999" cy="1929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bject 22">
            <a:extLst>
              <a:ext uri="{FF2B5EF4-FFF2-40B4-BE49-F238E27FC236}">
                <a16:creationId xmlns:a16="http://schemas.microsoft.com/office/drawing/2014/main" id="{48146345-30E6-6033-CC96-9F14DE211F3C}"/>
              </a:ext>
            </a:extLst>
          </p:cNvPr>
          <p:cNvSpPr txBox="1">
            <a:spLocks noGrp="1"/>
          </p:cNvSpPr>
          <p:nvPr>
            <p:ph type="sldNum" sz="quarter" idx="7"/>
          </p:nvPr>
        </p:nvSpPr>
        <p:spPr>
          <a:xfrm>
            <a:off x="7231379" y="9210641"/>
            <a:ext cx="157479" cy="142988"/>
          </a:xfrm>
          <a:prstGeom prst="rect">
            <a:avLst/>
          </a:prstGeom>
        </p:spPr>
        <p:txBody>
          <a:bodyPr vert="horz" wrap="square" lIns="0" tIns="4445" rIns="0" bIns="0" rtlCol="0">
            <a:spAutoFit/>
          </a:bodyPr>
          <a:lstStyle/>
          <a:p>
            <a:pPr marL="38100">
              <a:lnSpc>
                <a:spcPct val="100000"/>
              </a:lnSpc>
              <a:spcBef>
                <a:spcPts val="35"/>
              </a:spcBef>
            </a:pPr>
            <a:r>
              <a:rPr lang="en-US" dirty="0"/>
              <a:t>8</a:t>
            </a:r>
            <a:endParaRPr dirty="0"/>
          </a:p>
        </p:txBody>
      </p:sp>
      <p:sp>
        <p:nvSpPr>
          <p:cNvPr id="21" name="object 8">
            <a:extLst>
              <a:ext uri="{FF2B5EF4-FFF2-40B4-BE49-F238E27FC236}">
                <a16:creationId xmlns:a16="http://schemas.microsoft.com/office/drawing/2014/main" id="{E52B5C05-C6EF-0C75-C67E-E4E3DBF94FC6}"/>
              </a:ext>
            </a:extLst>
          </p:cNvPr>
          <p:cNvSpPr/>
          <p:nvPr/>
        </p:nvSpPr>
        <p:spPr>
          <a:xfrm>
            <a:off x="457200" y="4038950"/>
            <a:ext cx="3314700" cy="0"/>
          </a:xfrm>
          <a:custGeom>
            <a:avLst/>
            <a:gdLst/>
            <a:ahLst/>
            <a:cxnLst/>
            <a:rect l="l" t="t" r="r" b="b"/>
            <a:pathLst>
              <a:path w="3314700">
                <a:moveTo>
                  <a:pt x="0" y="0"/>
                </a:moveTo>
                <a:lnTo>
                  <a:pt x="3314700" y="0"/>
                </a:lnTo>
              </a:path>
            </a:pathLst>
          </a:custGeom>
          <a:ln w="6350"/>
        </p:spPr>
        <p:style>
          <a:lnRef idx="1">
            <a:schemeClr val="dk1"/>
          </a:lnRef>
          <a:fillRef idx="0">
            <a:schemeClr val="dk1"/>
          </a:fillRef>
          <a:effectRef idx="0">
            <a:schemeClr val="dk1"/>
          </a:effectRef>
          <a:fontRef idx="minor">
            <a:schemeClr val="tx1"/>
          </a:fontRef>
        </p:style>
        <p:txBody>
          <a:bodyPr wrap="square" lIns="0" tIns="0" rIns="0" bIns="0" rtlCol="0"/>
          <a:lstStyle/>
          <a:p>
            <a:endParaRPr/>
          </a:p>
        </p:txBody>
      </p:sp>
      <p:sp>
        <p:nvSpPr>
          <p:cNvPr id="22" name="object 8">
            <a:extLst>
              <a:ext uri="{FF2B5EF4-FFF2-40B4-BE49-F238E27FC236}">
                <a16:creationId xmlns:a16="http://schemas.microsoft.com/office/drawing/2014/main" id="{F2D57C23-3BAD-9946-1C6F-B285B1FB2900}"/>
              </a:ext>
            </a:extLst>
          </p:cNvPr>
          <p:cNvSpPr/>
          <p:nvPr/>
        </p:nvSpPr>
        <p:spPr>
          <a:xfrm>
            <a:off x="3994878" y="4038950"/>
            <a:ext cx="3314700" cy="0"/>
          </a:xfrm>
          <a:custGeom>
            <a:avLst/>
            <a:gdLst/>
            <a:ahLst/>
            <a:cxnLst/>
            <a:rect l="l" t="t" r="r" b="b"/>
            <a:pathLst>
              <a:path w="3314700">
                <a:moveTo>
                  <a:pt x="0" y="0"/>
                </a:moveTo>
                <a:lnTo>
                  <a:pt x="3314700" y="0"/>
                </a:lnTo>
              </a:path>
            </a:pathLst>
          </a:custGeom>
          <a:ln w="6350">
            <a:solidFill>
              <a:schemeClr val="tx1"/>
            </a:solidFill>
          </a:ln>
        </p:spPr>
        <p:txBody>
          <a:bodyPr wrap="square" lIns="0" tIns="0" rIns="0" bIns="0" rtlCol="0"/>
          <a:lstStyle/>
          <a:p>
            <a:endParaRPr/>
          </a:p>
        </p:txBody>
      </p:sp>
      <p:sp>
        <p:nvSpPr>
          <p:cNvPr id="25" name="object 8">
            <a:extLst>
              <a:ext uri="{FF2B5EF4-FFF2-40B4-BE49-F238E27FC236}">
                <a16:creationId xmlns:a16="http://schemas.microsoft.com/office/drawing/2014/main" id="{A725C265-0BD1-E38D-4A59-AA51E0A340D6}"/>
              </a:ext>
            </a:extLst>
          </p:cNvPr>
          <p:cNvSpPr/>
          <p:nvPr/>
        </p:nvSpPr>
        <p:spPr>
          <a:xfrm>
            <a:off x="457200" y="4983330"/>
            <a:ext cx="3314700" cy="0"/>
          </a:xfrm>
          <a:custGeom>
            <a:avLst/>
            <a:gdLst/>
            <a:ahLst/>
            <a:cxnLst/>
            <a:rect l="l" t="t" r="r" b="b"/>
            <a:pathLst>
              <a:path w="3314700">
                <a:moveTo>
                  <a:pt x="0" y="0"/>
                </a:moveTo>
                <a:lnTo>
                  <a:pt x="3314700" y="0"/>
                </a:lnTo>
              </a:path>
            </a:pathLst>
          </a:custGeom>
          <a:ln w="6350"/>
        </p:spPr>
        <p:style>
          <a:lnRef idx="1">
            <a:schemeClr val="dk1"/>
          </a:lnRef>
          <a:fillRef idx="0">
            <a:schemeClr val="dk1"/>
          </a:fillRef>
          <a:effectRef idx="0">
            <a:schemeClr val="dk1"/>
          </a:effectRef>
          <a:fontRef idx="minor">
            <a:schemeClr val="tx1"/>
          </a:fontRef>
        </p:style>
        <p:txBody>
          <a:bodyPr wrap="square" lIns="0" tIns="0" rIns="0" bIns="0" rtlCol="0"/>
          <a:lstStyle/>
          <a:p>
            <a:endParaRPr/>
          </a:p>
        </p:txBody>
      </p:sp>
      <p:sp>
        <p:nvSpPr>
          <p:cNvPr id="26" name="object 8">
            <a:extLst>
              <a:ext uri="{FF2B5EF4-FFF2-40B4-BE49-F238E27FC236}">
                <a16:creationId xmlns:a16="http://schemas.microsoft.com/office/drawing/2014/main" id="{AB0FBFD9-8992-CE13-42CF-4F09CBD0B122}"/>
              </a:ext>
            </a:extLst>
          </p:cNvPr>
          <p:cNvSpPr/>
          <p:nvPr/>
        </p:nvSpPr>
        <p:spPr>
          <a:xfrm>
            <a:off x="4009869" y="4983330"/>
            <a:ext cx="3314700" cy="0"/>
          </a:xfrm>
          <a:custGeom>
            <a:avLst/>
            <a:gdLst/>
            <a:ahLst/>
            <a:cxnLst/>
            <a:rect l="l" t="t" r="r" b="b"/>
            <a:pathLst>
              <a:path w="3314700">
                <a:moveTo>
                  <a:pt x="0" y="0"/>
                </a:moveTo>
                <a:lnTo>
                  <a:pt x="3314700" y="0"/>
                </a:lnTo>
              </a:path>
            </a:pathLst>
          </a:custGeom>
          <a:ln w="6350"/>
        </p:spPr>
        <p:style>
          <a:lnRef idx="1">
            <a:schemeClr val="dk1"/>
          </a:lnRef>
          <a:fillRef idx="0">
            <a:schemeClr val="dk1"/>
          </a:fillRef>
          <a:effectRef idx="0">
            <a:schemeClr val="dk1"/>
          </a:effectRef>
          <a:fontRef idx="minor">
            <a:schemeClr val="tx1"/>
          </a:fontRef>
        </p:style>
        <p:txBody>
          <a:bodyPr wrap="square" lIns="0" tIns="0" rIns="0" bIns="0" rtlCol="0"/>
          <a:lstStyle/>
          <a:p>
            <a:endParaRPr/>
          </a:p>
        </p:txBody>
      </p:sp>
      <p:sp>
        <p:nvSpPr>
          <p:cNvPr id="24" name="Picture Placeholder 4">
            <a:extLst>
              <a:ext uri="{FF2B5EF4-FFF2-40B4-BE49-F238E27FC236}">
                <a16:creationId xmlns:a16="http://schemas.microsoft.com/office/drawing/2014/main" id="{8792F4B6-F868-56A8-BED7-223B5DE86791}"/>
              </a:ext>
            </a:extLst>
          </p:cNvPr>
          <p:cNvSpPr>
            <a:spLocks noGrp="1"/>
          </p:cNvSpPr>
          <p:nvPr>
            <p:ph type="pic" sz="quarter" idx="21"/>
          </p:nvPr>
        </p:nvSpPr>
        <p:spPr>
          <a:xfrm>
            <a:off x="469557" y="1684338"/>
            <a:ext cx="2146300" cy="2146300"/>
          </a:xfrm>
          <a:solidFill>
            <a:schemeClr val="bg1">
              <a:lumMod val="85000"/>
            </a:schemeClr>
          </a:solidFill>
        </p:spPr>
        <p:txBody>
          <a:bodyPr/>
          <a:lstStyle/>
          <a:p>
            <a:endParaRPr lang="en-US" dirty="0"/>
          </a:p>
        </p:txBody>
      </p:sp>
      <p:sp>
        <p:nvSpPr>
          <p:cNvPr id="29" name="Picture Placeholder 4">
            <a:extLst>
              <a:ext uri="{FF2B5EF4-FFF2-40B4-BE49-F238E27FC236}">
                <a16:creationId xmlns:a16="http://schemas.microsoft.com/office/drawing/2014/main" id="{9A0D6FCA-2E17-F97C-3F85-85D3F895E50B}"/>
              </a:ext>
            </a:extLst>
          </p:cNvPr>
          <p:cNvSpPr>
            <a:spLocks noGrp="1"/>
          </p:cNvSpPr>
          <p:nvPr>
            <p:ph type="pic" sz="quarter" idx="22"/>
          </p:nvPr>
        </p:nvSpPr>
        <p:spPr>
          <a:xfrm>
            <a:off x="4000500" y="1684338"/>
            <a:ext cx="2146300" cy="2146300"/>
          </a:xfrm>
          <a:solidFill>
            <a:schemeClr val="bg1">
              <a:lumMod val="85000"/>
            </a:schemeClr>
          </a:solidFill>
        </p:spPr>
        <p:txBody>
          <a:bodyPr/>
          <a:lstStyle/>
          <a:p>
            <a:endParaRPr lang="en-US" dirty="0"/>
          </a:p>
        </p:txBody>
      </p:sp>
      <p:sp>
        <p:nvSpPr>
          <p:cNvPr id="3" name="object 10">
            <a:extLst>
              <a:ext uri="{FF2B5EF4-FFF2-40B4-BE49-F238E27FC236}">
                <a16:creationId xmlns:a16="http://schemas.microsoft.com/office/drawing/2014/main" id="{0894D3F9-12BA-DD2E-A2BB-13EC4178EA53}"/>
              </a:ext>
            </a:extLst>
          </p:cNvPr>
          <p:cNvSpPr txBox="1"/>
          <p:nvPr/>
        </p:nvSpPr>
        <p:spPr>
          <a:xfrm>
            <a:off x="444500" y="4066880"/>
            <a:ext cx="2994025" cy="687368"/>
          </a:xfrm>
          <a:prstGeom prst="rect">
            <a:avLst/>
          </a:prstGeom>
        </p:spPr>
        <p:txBody>
          <a:bodyPr vert="horz" wrap="square" lIns="0" tIns="30480" rIns="0" bIns="0" rtlCol="0">
            <a:spAutoFit/>
          </a:bodyPr>
          <a:lstStyle>
            <a:defPPr>
              <a:defRPr kern="0"/>
            </a:defPPr>
            <a:lvl1pPr marL="12700">
              <a:lnSpc>
                <a:spcPct val="100000"/>
              </a:lnSpc>
              <a:spcBef>
                <a:spcPts val="240"/>
              </a:spcBef>
              <a:defRPr sz="1600" b="1">
                <a:latin typeface="Arial" panose="020B0604020202020204" pitchFamily="34" charset="0"/>
                <a:cs typeface="Arial" panose="020B0604020202020204" pitchFamily="34" charset="0"/>
              </a:defRPr>
            </a:lvl1pPr>
          </a:lstStyle>
          <a:p>
            <a:r>
              <a:rPr lang="en-US" dirty="0"/>
              <a:t>Name</a:t>
            </a:r>
            <a:endParaRPr dirty="0"/>
          </a:p>
          <a:p>
            <a:pPr marR="5080">
              <a:lnSpc>
                <a:spcPts val="1400"/>
              </a:lnSpc>
              <a:spcBef>
                <a:spcPts val="185"/>
              </a:spcBef>
            </a:pPr>
            <a:r>
              <a:rPr lang="en-US" sz="1200" b="0" dirty="0"/>
              <a:t>Title</a:t>
            </a:r>
          </a:p>
          <a:p>
            <a:pPr marR="5080">
              <a:lnSpc>
                <a:spcPts val="1400"/>
              </a:lnSpc>
              <a:spcBef>
                <a:spcPts val="185"/>
              </a:spcBef>
            </a:pPr>
            <a:r>
              <a:rPr lang="en-US" sz="1200" b="0" dirty="0"/>
              <a:t>Brings [X] perspective to this convening</a:t>
            </a:r>
            <a:endParaRPr sz="1200" b="0" dirty="0"/>
          </a:p>
        </p:txBody>
      </p:sp>
      <p:sp>
        <p:nvSpPr>
          <p:cNvPr id="5" name="object 11">
            <a:extLst>
              <a:ext uri="{FF2B5EF4-FFF2-40B4-BE49-F238E27FC236}">
                <a16:creationId xmlns:a16="http://schemas.microsoft.com/office/drawing/2014/main" id="{1BF92263-737A-D880-2CB2-C57B86F4FF86}"/>
              </a:ext>
            </a:extLst>
          </p:cNvPr>
          <p:cNvSpPr txBox="1"/>
          <p:nvPr/>
        </p:nvSpPr>
        <p:spPr>
          <a:xfrm>
            <a:off x="3987800" y="4066880"/>
            <a:ext cx="2880360" cy="687368"/>
          </a:xfrm>
          <a:prstGeom prst="rect">
            <a:avLst/>
          </a:prstGeom>
        </p:spPr>
        <p:txBody>
          <a:bodyPr vert="horz" wrap="square" lIns="0" tIns="30480" rIns="0" bIns="0" rtlCol="0">
            <a:spAutoFit/>
          </a:bodyPr>
          <a:lstStyle/>
          <a:p>
            <a:pPr marL="12700">
              <a:lnSpc>
                <a:spcPct val="100000"/>
              </a:lnSpc>
              <a:spcBef>
                <a:spcPts val="240"/>
              </a:spcBef>
            </a:pPr>
            <a:r>
              <a:rPr lang="en-US" sz="1600" b="1" dirty="0">
                <a:latin typeface="Arial" panose="020B0604020202020204" pitchFamily="34" charset="0"/>
                <a:cs typeface="Arial" panose="020B0604020202020204" pitchFamily="34" charset="0"/>
              </a:rPr>
              <a:t>Name</a:t>
            </a:r>
            <a:endParaRPr sz="1600" dirty="0">
              <a:latin typeface="Arial" panose="020B0604020202020204" pitchFamily="34" charset="0"/>
              <a:cs typeface="Arial" panose="020B0604020202020204" pitchFamily="34" charset="0"/>
            </a:endParaRPr>
          </a:p>
          <a:p>
            <a:pPr marL="12700" marR="5080">
              <a:lnSpc>
                <a:spcPts val="1400"/>
              </a:lnSpc>
              <a:spcBef>
                <a:spcPts val="185"/>
              </a:spcBef>
            </a:pPr>
            <a:r>
              <a:rPr lang="en-US" sz="1200" dirty="0">
                <a:latin typeface="Arial" panose="020B0604020202020204" pitchFamily="34" charset="0"/>
                <a:cs typeface="Arial" panose="020B0604020202020204" pitchFamily="34" charset="0"/>
              </a:rPr>
              <a:t>Title</a:t>
            </a:r>
          </a:p>
          <a:p>
            <a:pPr marL="12700" marR="5080">
              <a:lnSpc>
                <a:spcPts val="1400"/>
              </a:lnSpc>
              <a:spcBef>
                <a:spcPts val="185"/>
              </a:spcBef>
            </a:pPr>
            <a:r>
              <a:rPr lang="en-US" sz="1200" spc="-25" dirty="0">
                <a:latin typeface="Arial" panose="020B0604020202020204" pitchFamily="34" charset="0"/>
                <a:cs typeface="Arial" panose="020B0604020202020204" pitchFamily="34" charset="0"/>
              </a:rPr>
              <a:t>Brings [X] perspective to this convening</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1484990"/>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711</TotalTime>
  <Words>4868</Words>
  <Application>Microsoft Office PowerPoint</Application>
  <PresentationFormat>Custom</PresentationFormat>
  <Paragraphs>432</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Graphik</vt:lpstr>
      <vt:lpstr>Moderat</vt:lpstr>
      <vt:lpstr>Moderat Mono Medium</vt:lpstr>
      <vt:lpstr>Times</vt:lpstr>
      <vt:lpstr>Office Theme</vt:lpstr>
      <vt:lpstr>PowerPoint Presentation</vt:lpstr>
      <vt:lpstr>PowerPoint Presentation</vt:lpstr>
      <vt:lpstr>Agenda</vt:lpstr>
      <vt:lpstr>Agenda</vt:lpstr>
      <vt:lpstr>Agenda</vt:lpstr>
      <vt:lpstr>Agenda</vt:lpstr>
      <vt:lpstr>Agenda</vt:lpstr>
      <vt:lpstr>Biographies</vt:lpstr>
      <vt:lpstr>Biographies</vt:lpstr>
      <vt:lpstr>Biographies</vt:lpstr>
      <vt:lpstr>Biographies</vt:lpstr>
      <vt:lpstr>Biographies</vt:lpstr>
      <vt:lpstr>Biographies</vt:lpstr>
      <vt:lpstr>Biographies</vt:lpstr>
      <vt:lpstr>Biographies</vt:lpstr>
      <vt:lpstr>Biographies</vt:lpstr>
      <vt:lpstr>Biographies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Margolin, Marlee</cp:lastModifiedBy>
  <cp:revision>32</cp:revision>
  <dcterms:created xsi:type="dcterms:W3CDTF">2022-11-14T20:08:44Z</dcterms:created>
  <dcterms:modified xsi:type="dcterms:W3CDTF">2023-11-14T18:42:42Z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2022-11-14T00:00:00Z</vt:filetime>
  </property>
  <property fmtid="{D5CDD505-2E9C-101B-9397-08002B2CF9AE}" pid="3" name="Creator">
    <vt:lpwstr>Adobe InDesign 18.0 (Macintosh)</vt:lpwstr>
  </property>
  <property fmtid="{D5CDD505-2E9C-101B-9397-08002B2CF9AE}" pid="4" name="LastSaved">
    <vt:filetime>2022-11-14T00:00:00Z</vt:filetime>
  </property>
  <property fmtid="{D5CDD505-2E9C-101B-9397-08002B2CF9AE}" pid="5" name="Producer">
    <vt:lpwstr>Adobe PDF Library 17.0</vt:lpwstr>
  </property>
</Properties>
</file>