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9" r:id="rId4"/>
    <p:sldId id="270" r:id="rId5"/>
    <p:sldId id="271" r:id="rId6"/>
    <p:sldId id="272" r:id="rId7"/>
    <p:sldId id="274" r:id="rId8"/>
    <p:sldId id="260" r:id="rId9"/>
    <p:sldId id="283" r:id="rId10"/>
    <p:sldId id="282" r:id="rId11"/>
    <p:sldId id="281" r:id="rId12"/>
    <p:sldId id="280" r:id="rId13"/>
    <p:sldId id="279" r:id="rId14"/>
    <p:sldId id="278" r:id="rId15"/>
    <p:sldId id="277" r:id="rId16"/>
    <p:sldId id="276" r:id="rId17"/>
    <p:sldId id="275" r:id="rId18"/>
    <p:sldId id="261" r:id="rId19"/>
    <p:sldId id="262" r:id="rId20"/>
    <p:sldId id="264" r:id="rId21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C24"/>
    <a:srgbClr val="3189D0"/>
    <a:srgbClr val="47A665"/>
    <a:srgbClr val="EE529F"/>
    <a:srgbClr val="008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25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8ECFA-C68A-A3C5-1A1D-A4299FAD1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61E90-7C3B-749E-018F-B9FBE2896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3BE2-A034-1645-9761-1B421CA09021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17BF0-B826-E955-A061-04D75A32EF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B8E7-9D16-2A76-D1B4-EC89E49555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9B7A-665B-6841-B14F-EB1991E18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AAC3-8531-374D-84E6-38FAC34DFAB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F0ED-DE21-BD46-BC4F-91C1A5C5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6F0ED-DE21-BD46-BC4F-91C1A5C5A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A1A6-F152-9253-DA29-DD67EADA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12B0922-A8CE-B2FF-A437-13275FCF2072}"/>
              </a:ext>
            </a:extLst>
          </p:cNvPr>
          <p:cNvSpPr/>
          <p:nvPr userDrawn="1"/>
        </p:nvSpPr>
        <p:spPr>
          <a:xfrm>
            <a:off x="0" y="15240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08B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DED03453-E451-1A61-5076-19240D34EA69}"/>
              </a:ext>
            </a:extLst>
          </p:cNvPr>
          <p:cNvGrpSpPr/>
          <p:nvPr userDrawn="1"/>
        </p:nvGrpSpPr>
        <p:grpSpPr>
          <a:xfrm>
            <a:off x="5118496" y="8710656"/>
            <a:ext cx="2183130" cy="896619"/>
            <a:chOff x="5118496" y="8710656"/>
            <a:chExt cx="2183130" cy="896619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8A58F6CC-1A60-D8E9-93D3-E12649198963}"/>
                </a:ext>
              </a:extLst>
            </p:cNvPr>
            <p:cNvSpPr/>
            <p:nvPr/>
          </p:nvSpPr>
          <p:spPr>
            <a:xfrm>
              <a:off x="6768067" y="9005287"/>
              <a:ext cx="51435" cy="184785"/>
            </a:xfrm>
            <a:custGeom>
              <a:avLst/>
              <a:gdLst/>
              <a:ahLst/>
              <a:cxnLst/>
              <a:rect l="l" t="t" r="r" b="b"/>
              <a:pathLst>
                <a:path w="51434" h="184784">
                  <a:moveTo>
                    <a:pt x="51013" y="184572"/>
                  </a:moveTo>
                  <a:lnTo>
                    <a:pt x="0" y="184572"/>
                  </a:lnTo>
                  <a:lnTo>
                    <a:pt x="0" y="0"/>
                  </a:lnTo>
                  <a:lnTo>
                    <a:pt x="51013" y="0"/>
                  </a:lnTo>
                  <a:lnTo>
                    <a:pt x="51013" y="18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FE9FD201-1510-3767-2465-4BD3866728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8496" y="8710656"/>
              <a:ext cx="2183074" cy="896115"/>
            </a:xfrm>
            <a:prstGeom prst="rect">
              <a:avLst/>
            </a:prstGeom>
          </p:spPr>
        </p:pic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0511DA3B-AA51-86A8-F080-301F8F870562}"/>
              </a:ext>
            </a:extLst>
          </p:cNvPr>
          <p:cNvSpPr/>
          <p:nvPr userDrawn="1"/>
        </p:nvSpPr>
        <p:spPr>
          <a:xfrm>
            <a:off x="457200" y="8393941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ADE39C-71B3-149C-F64B-BF4D47773B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82046" cy="6703349"/>
          </a:xfrm>
          <a:custGeom>
            <a:avLst/>
            <a:gdLst>
              <a:gd name="connsiteX0" fmla="*/ 0 w 7782046"/>
              <a:gd name="connsiteY0" fmla="*/ 0 h 6703349"/>
              <a:gd name="connsiteX1" fmla="*/ 7782046 w 7782046"/>
              <a:gd name="connsiteY1" fmla="*/ 0 h 6703349"/>
              <a:gd name="connsiteX2" fmla="*/ 7782046 w 7782046"/>
              <a:gd name="connsiteY2" fmla="*/ 4670369 h 6703349"/>
              <a:gd name="connsiteX3" fmla="*/ 7773268 w 7782046"/>
              <a:gd name="connsiteY3" fmla="*/ 4683200 h 6703349"/>
              <a:gd name="connsiteX4" fmla="*/ 3895846 w 7782046"/>
              <a:gd name="connsiteY4" fmla="*/ 6703349 h 6703349"/>
              <a:gd name="connsiteX5" fmla="*/ 18425 w 7782046"/>
              <a:gd name="connsiteY5" fmla="*/ 4683200 h 6703349"/>
              <a:gd name="connsiteX6" fmla="*/ 0 w 7782046"/>
              <a:gd name="connsiteY6" fmla="*/ 4656270 h 67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2046" h="6703349">
                <a:moveTo>
                  <a:pt x="0" y="0"/>
                </a:moveTo>
                <a:lnTo>
                  <a:pt x="7782046" y="0"/>
                </a:lnTo>
                <a:lnTo>
                  <a:pt x="7782046" y="4670369"/>
                </a:lnTo>
                <a:lnTo>
                  <a:pt x="7773268" y="4683200"/>
                </a:lnTo>
                <a:cubicBezTo>
                  <a:pt x="6890872" y="5909555"/>
                  <a:pt x="5482548" y="6703349"/>
                  <a:pt x="3895846" y="6703349"/>
                </a:cubicBezTo>
                <a:cubicBezTo>
                  <a:pt x="2309144" y="6703349"/>
                  <a:pt x="900820" y="5909555"/>
                  <a:pt x="18425" y="4683200"/>
                </a:cubicBezTo>
                <a:lnTo>
                  <a:pt x="0" y="4656270"/>
                </a:lnTo>
                <a:close/>
              </a:path>
            </a:pathLst>
          </a:cu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dirty="0"/>
              <a:t>Click on icon to insert picture.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E8A058D-ECEC-EBEA-AF1D-D7CC8A40E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902518"/>
            <a:ext cx="3314700" cy="384721"/>
          </a:xfrm>
        </p:spPr>
        <p:txBody>
          <a:bodyPr anchor="b"/>
          <a:lstStyle>
            <a:lvl1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Convening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FD9FE54-AD1C-40DA-A0C7-FEF50387BD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500640"/>
            <a:ext cx="3314700" cy="276999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Convening Subtitle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ABD64117-81F0-E810-4FAB-96513309D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4947" y="7239000"/>
            <a:ext cx="1938874" cy="430887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Graphik" panose="020B0503030202060203" pitchFamily="34" charset="77"/>
              </a:rPr>
              <a:t>At the Bellagio Center 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30642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F3998105-A06D-8278-3254-54FA30597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5556" y="6895744"/>
            <a:ext cx="7796183" cy="3163778"/>
          </a:xfrm>
          <a:custGeom>
            <a:avLst/>
            <a:gdLst>
              <a:gd name="connsiteX0" fmla="*/ 3901757 w 7796183"/>
              <a:gd name="connsiteY0" fmla="*/ 0 h 3163778"/>
              <a:gd name="connsiteX1" fmla="*/ 7692931 w 7796183"/>
              <a:gd name="connsiteY1" fmla="*/ 1486173 h 3163778"/>
              <a:gd name="connsiteX2" fmla="*/ 7796183 w 7796183"/>
              <a:gd name="connsiteY2" fmla="*/ 1604917 h 3163778"/>
              <a:gd name="connsiteX3" fmla="*/ 7796183 w 7796183"/>
              <a:gd name="connsiteY3" fmla="*/ 3163777 h 3163778"/>
              <a:gd name="connsiteX4" fmla="*/ 0 w 7796183"/>
              <a:gd name="connsiteY4" fmla="*/ 3163778 h 3163778"/>
              <a:gd name="connsiteX5" fmla="*/ 0 w 7796183"/>
              <a:gd name="connsiteY5" fmla="*/ 1613348 h 3163778"/>
              <a:gd name="connsiteX6" fmla="*/ 110583 w 7796183"/>
              <a:gd name="connsiteY6" fmla="*/ 1486173 h 3163778"/>
              <a:gd name="connsiteX7" fmla="*/ 3901757 w 7796183"/>
              <a:gd name="connsiteY7" fmla="*/ 0 h 316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6183" h="3163778">
                <a:moveTo>
                  <a:pt x="3901757" y="0"/>
                </a:moveTo>
                <a:cubicBezTo>
                  <a:pt x="5479911" y="0"/>
                  <a:pt x="6871310" y="589523"/>
                  <a:pt x="7692931" y="1486173"/>
                </a:cubicBezTo>
                <a:lnTo>
                  <a:pt x="7796183" y="1604917"/>
                </a:lnTo>
                <a:lnTo>
                  <a:pt x="7796183" y="3163777"/>
                </a:lnTo>
                <a:lnTo>
                  <a:pt x="0" y="3163778"/>
                </a:lnTo>
                <a:lnTo>
                  <a:pt x="0" y="1613348"/>
                </a:lnTo>
                <a:lnTo>
                  <a:pt x="110583" y="1486173"/>
                </a:lnTo>
                <a:cubicBezTo>
                  <a:pt x="932204" y="589523"/>
                  <a:pt x="2323603" y="0"/>
                  <a:pt x="390175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icon to insert picture.</a:t>
            </a:r>
          </a:p>
          <a:p>
            <a:endParaRPr lang="en-US" dirty="0"/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83DAD51C-FAAE-A4AD-210C-016504A0EB7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5800" y="9446145"/>
            <a:ext cx="106298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oderat"/>
                <a:cs typeface="Modera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pic>
        <p:nvPicPr>
          <p:cNvPr id="27" name="bg object 22">
            <a:extLst>
              <a:ext uri="{FF2B5EF4-FFF2-40B4-BE49-F238E27FC236}">
                <a16:creationId xmlns:a16="http://schemas.microsoft.com/office/drawing/2014/main" id="{B912BE36-7D19-8D57-C5FC-5E51160110C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8620" y="9402394"/>
            <a:ext cx="211213" cy="227380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31DCB9DB-D6D7-C1DC-04B1-46C0504428A5}"/>
              </a:ext>
            </a:extLst>
          </p:cNvPr>
          <p:cNvSpPr/>
          <p:nvPr userDrawn="1"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44F0BAD7-EED2-1073-1D32-45FCC234C9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160270" y="9222052"/>
            <a:ext cx="24889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77493BD-F802-A8FD-0192-CB2AAD53C77E}"/>
              </a:ext>
            </a:extLst>
          </p:cNvPr>
          <p:cNvSpPr/>
          <p:nvPr userDrawn="1"/>
        </p:nvSpPr>
        <p:spPr>
          <a:xfrm>
            <a:off x="4005072" y="753879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1622B0-D42E-09EF-948E-BF809FB8F2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05072" y="440857"/>
            <a:ext cx="3314700" cy="184657"/>
          </a:xfr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9CC8056-237D-33A2-E897-C55EC985B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05072" y="882244"/>
            <a:ext cx="3314700" cy="4299351"/>
          </a:xfrm>
        </p:spPr>
        <p:txBody>
          <a:bodyPr/>
          <a:lstStyle>
            <a:lvl1pPr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96516E33-1812-702D-853D-D56E5A88DAF7}"/>
              </a:ext>
            </a:extLst>
          </p:cNvPr>
          <p:cNvSpPr/>
          <p:nvPr userDrawn="1"/>
        </p:nvSpPr>
        <p:spPr>
          <a:xfrm>
            <a:off x="4005072" y="5703831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5D8D82B-D85B-C286-99BC-FF3484DE47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5072" y="5390809"/>
            <a:ext cx="3314700" cy="184657"/>
          </a:xfr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of Collaborators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AE2CC0-F1DD-91DE-E903-D594D65AD7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05263" y="5791199"/>
            <a:ext cx="1481137" cy="380977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AA436E7A-CDBA-5957-5E31-E43D194759F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9155" y="5791199"/>
            <a:ext cx="1481137" cy="380977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C596D4DA-01CA-5558-B573-D66A3AB5D2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05263" y="6326776"/>
            <a:ext cx="1481137" cy="380977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F6F7FC0C-4528-A2ED-6851-AFE09D1CCBE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742623" y="6326776"/>
            <a:ext cx="1481137" cy="380977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CE12B3-6C15-306C-4F03-3B90993822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9901"/>
            <a:ext cx="3314700" cy="547009"/>
          </a:xfrm>
        </p:spPr>
        <p:txBody>
          <a:bodyPr/>
          <a:lstStyle>
            <a:lvl1pPr>
              <a:defRPr b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 marR="502920">
              <a:lnSpc>
                <a:spcPct val="101800"/>
              </a:lnSpc>
              <a:spcBef>
                <a:spcPts val="60"/>
              </a:spcBef>
            </a:pPr>
            <a:r>
              <a:rPr lang="en-US" sz="1800" b="1" spc="-3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Title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r>
              <a:rPr lang="en-US" sz="1800" spc="-2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Subtitle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D1326C3-859E-458B-D4CF-1D9B2A68D97A}"/>
              </a:ext>
            </a:extLst>
          </p:cNvPr>
          <p:cNvSpPr/>
          <p:nvPr userDrawn="1"/>
        </p:nvSpPr>
        <p:spPr>
          <a:xfrm>
            <a:off x="457200" y="1564612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4CDDC53-ECE7-4827-BA72-BE0C55324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51590"/>
            <a:ext cx="3314700" cy="184657"/>
          </a:xfr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5BA858-63E5-FD54-49F9-2D1E5C1E3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92979"/>
            <a:ext cx="3314700" cy="4875756"/>
          </a:xfrm>
        </p:spPr>
        <p:txBody>
          <a:bodyPr/>
          <a:lstStyle>
            <a:lvl1pPr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703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E8CA6C1-75C6-4231-FAF4-6B0A41241E1B}"/>
              </a:ext>
            </a:extLst>
          </p:cNvPr>
          <p:cNvSpPr/>
          <p:nvPr userDrawn="1"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g object 16"/>
          <p:cNvSpPr/>
          <p:nvPr/>
        </p:nvSpPr>
        <p:spPr>
          <a:xfrm>
            <a:off x="0" y="0"/>
            <a:ext cx="4615815" cy="4050029"/>
          </a:xfrm>
          <a:custGeom>
            <a:avLst/>
            <a:gdLst/>
            <a:ahLst/>
            <a:cxnLst/>
            <a:rect l="l" t="t" r="r" b="b"/>
            <a:pathLst>
              <a:path w="4615815" h="4050029">
                <a:moveTo>
                  <a:pt x="4615793" y="0"/>
                </a:moveTo>
                <a:lnTo>
                  <a:pt x="0" y="0"/>
                </a:lnTo>
                <a:lnTo>
                  <a:pt x="0" y="4049912"/>
                </a:lnTo>
                <a:lnTo>
                  <a:pt x="63938" y="4045542"/>
                </a:lnTo>
                <a:lnTo>
                  <a:pt x="158744" y="4037487"/>
                </a:lnTo>
                <a:lnTo>
                  <a:pt x="253042" y="4027687"/>
                </a:lnTo>
                <a:lnTo>
                  <a:pt x="346816" y="4016159"/>
                </a:lnTo>
                <a:lnTo>
                  <a:pt x="440049" y="4002917"/>
                </a:lnTo>
                <a:lnTo>
                  <a:pt x="532725" y="3987979"/>
                </a:lnTo>
                <a:lnTo>
                  <a:pt x="624828" y="3971362"/>
                </a:lnTo>
                <a:lnTo>
                  <a:pt x="716342" y="3953080"/>
                </a:lnTo>
                <a:lnTo>
                  <a:pt x="807250" y="3933150"/>
                </a:lnTo>
                <a:lnTo>
                  <a:pt x="897536" y="3911590"/>
                </a:lnTo>
                <a:lnTo>
                  <a:pt x="987183" y="3888414"/>
                </a:lnTo>
                <a:lnTo>
                  <a:pt x="1076176" y="3863639"/>
                </a:lnTo>
                <a:lnTo>
                  <a:pt x="1120422" y="3850658"/>
                </a:lnTo>
                <a:lnTo>
                  <a:pt x="1164499" y="3837283"/>
                </a:lnTo>
                <a:lnTo>
                  <a:pt x="1208403" y="3823516"/>
                </a:lnTo>
                <a:lnTo>
                  <a:pt x="1252134" y="3809359"/>
                </a:lnTo>
                <a:lnTo>
                  <a:pt x="1295689" y="3794816"/>
                </a:lnTo>
                <a:lnTo>
                  <a:pt x="1339065" y="3779886"/>
                </a:lnTo>
                <a:lnTo>
                  <a:pt x="1382262" y="3764574"/>
                </a:lnTo>
                <a:lnTo>
                  <a:pt x="1425278" y="3748880"/>
                </a:lnTo>
                <a:lnTo>
                  <a:pt x="1468109" y="3732806"/>
                </a:lnTo>
                <a:lnTo>
                  <a:pt x="1510754" y="3716356"/>
                </a:lnTo>
                <a:lnTo>
                  <a:pt x="1553211" y="3699530"/>
                </a:lnTo>
                <a:lnTo>
                  <a:pt x="1595478" y="3682331"/>
                </a:lnTo>
                <a:lnTo>
                  <a:pt x="1637552" y="3664760"/>
                </a:lnTo>
                <a:lnTo>
                  <a:pt x="1679433" y="3646821"/>
                </a:lnTo>
                <a:lnTo>
                  <a:pt x="1721117" y="3628514"/>
                </a:lnTo>
                <a:lnTo>
                  <a:pt x="1762604" y="3609842"/>
                </a:lnTo>
                <a:lnTo>
                  <a:pt x="1803890" y="3590808"/>
                </a:lnTo>
                <a:lnTo>
                  <a:pt x="1844973" y="3571412"/>
                </a:lnTo>
                <a:lnTo>
                  <a:pt x="1885852" y="3551657"/>
                </a:lnTo>
                <a:lnTo>
                  <a:pt x="1926525" y="3531545"/>
                </a:lnTo>
                <a:lnTo>
                  <a:pt x="1966990" y="3511079"/>
                </a:lnTo>
                <a:lnTo>
                  <a:pt x="2007244" y="3490259"/>
                </a:lnTo>
                <a:lnTo>
                  <a:pt x="2047286" y="3469089"/>
                </a:lnTo>
                <a:lnTo>
                  <a:pt x="2087113" y="3447570"/>
                </a:lnTo>
                <a:lnTo>
                  <a:pt x="2126723" y="3425704"/>
                </a:lnTo>
                <a:lnTo>
                  <a:pt x="2166115" y="3403493"/>
                </a:lnTo>
                <a:lnTo>
                  <a:pt x="2205287" y="3380939"/>
                </a:lnTo>
                <a:lnTo>
                  <a:pt x="2244235" y="3358045"/>
                </a:lnTo>
                <a:lnTo>
                  <a:pt x="2282959" y="3334813"/>
                </a:lnTo>
                <a:lnTo>
                  <a:pt x="2321457" y="3311243"/>
                </a:lnTo>
                <a:lnTo>
                  <a:pt x="2359725" y="3287339"/>
                </a:lnTo>
                <a:lnTo>
                  <a:pt x="2397763" y="3263103"/>
                </a:lnTo>
                <a:lnTo>
                  <a:pt x="2435568" y="3238536"/>
                </a:lnTo>
                <a:lnTo>
                  <a:pt x="2473138" y="3213640"/>
                </a:lnTo>
                <a:lnTo>
                  <a:pt x="2510471" y="3188419"/>
                </a:lnTo>
                <a:lnTo>
                  <a:pt x="2547565" y="3162872"/>
                </a:lnTo>
                <a:lnTo>
                  <a:pt x="2584419" y="3137004"/>
                </a:lnTo>
                <a:lnTo>
                  <a:pt x="2621029" y="3110815"/>
                </a:lnTo>
                <a:lnTo>
                  <a:pt x="2657394" y="3084308"/>
                </a:lnTo>
                <a:lnTo>
                  <a:pt x="2693513" y="3057484"/>
                </a:lnTo>
                <a:lnTo>
                  <a:pt x="2729382" y="3030347"/>
                </a:lnTo>
                <a:lnTo>
                  <a:pt x="2765000" y="3002897"/>
                </a:lnTo>
                <a:lnTo>
                  <a:pt x="2800364" y="2975137"/>
                </a:lnTo>
                <a:lnTo>
                  <a:pt x="2835474" y="2947069"/>
                </a:lnTo>
                <a:lnTo>
                  <a:pt x="2870326" y="2918694"/>
                </a:lnTo>
                <a:lnTo>
                  <a:pt x="2904919" y="2890016"/>
                </a:lnTo>
                <a:lnTo>
                  <a:pt x="2939251" y="2861036"/>
                </a:lnTo>
                <a:lnTo>
                  <a:pt x="2973320" y="2831756"/>
                </a:lnTo>
                <a:lnTo>
                  <a:pt x="3007123" y="2802177"/>
                </a:lnTo>
                <a:lnTo>
                  <a:pt x="3040658" y="2772303"/>
                </a:lnTo>
                <a:lnTo>
                  <a:pt x="3073924" y="2742135"/>
                </a:lnTo>
                <a:lnTo>
                  <a:pt x="3106919" y="2711676"/>
                </a:lnTo>
                <a:lnTo>
                  <a:pt x="3139640" y="2680926"/>
                </a:lnTo>
                <a:lnTo>
                  <a:pt x="3172086" y="2649889"/>
                </a:lnTo>
                <a:lnTo>
                  <a:pt x="3204254" y="2618566"/>
                </a:lnTo>
                <a:lnTo>
                  <a:pt x="3236142" y="2586959"/>
                </a:lnTo>
                <a:lnTo>
                  <a:pt x="3267749" y="2555071"/>
                </a:lnTo>
                <a:lnTo>
                  <a:pt x="3299072" y="2522902"/>
                </a:lnTo>
                <a:lnTo>
                  <a:pt x="3330109" y="2490457"/>
                </a:lnTo>
                <a:lnTo>
                  <a:pt x="3360859" y="2457736"/>
                </a:lnTo>
                <a:lnTo>
                  <a:pt x="3391318" y="2424741"/>
                </a:lnTo>
                <a:lnTo>
                  <a:pt x="3421486" y="2391475"/>
                </a:lnTo>
                <a:lnTo>
                  <a:pt x="3451360" y="2357939"/>
                </a:lnTo>
                <a:lnTo>
                  <a:pt x="3480938" y="2324136"/>
                </a:lnTo>
                <a:lnTo>
                  <a:pt x="3510218" y="2290068"/>
                </a:lnTo>
                <a:lnTo>
                  <a:pt x="3539199" y="2255736"/>
                </a:lnTo>
                <a:lnTo>
                  <a:pt x="3567877" y="2221143"/>
                </a:lnTo>
                <a:lnTo>
                  <a:pt x="3596251" y="2186290"/>
                </a:lnTo>
                <a:lnTo>
                  <a:pt x="3624319" y="2151181"/>
                </a:lnTo>
                <a:lnTo>
                  <a:pt x="3652079" y="2115816"/>
                </a:lnTo>
                <a:lnTo>
                  <a:pt x="3679529" y="2080198"/>
                </a:lnTo>
                <a:lnTo>
                  <a:pt x="3706666" y="2044329"/>
                </a:lnTo>
                <a:lnTo>
                  <a:pt x="3733490" y="2008211"/>
                </a:lnTo>
                <a:lnTo>
                  <a:pt x="3759997" y="1971845"/>
                </a:lnTo>
                <a:lnTo>
                  <a:pt x="3786186" y="1935235"/>
                </a:lnTo>
                <a:lnTo>
                  <a:pt x="3812054" y="1898382"/>
                </a:lnTo>
                <a:lnTo>
                  <a:pt x="3837600" y="1861287"/>
                </a:lnTo>
                <a:lnTo>
                  <a:pt x="3862822" y="1823954"/>
                </a:lnTo>
                <a:lnTo>
                  <a:pt x="3887717" y="1786384"/>
                </a:lnTo>
                <a:lnTo>
                  <a:pt x="3912284" y="1748579"/>
                </a:lnTo>
                <a:lnTo>
                  <a:pt x="3936521" y="1710541"/>
                </a:lnTo>
                <a:lnTo>
                  <a:pt x="3960425" y="1672273"/>
                </a:lnTo>
                <a:lnTo>
                  <a:pt x="3983994" y="1633775"/>
                </a:lnTo>
                <a:lnTo>
                  <a:pt x="4007226" y="1595051"/>
                </a:lnTo>
                <a:lnTo>
                  <a:pt x="4030121" y="1556103"/>
                </a:lnTo>
                <a:lnTo>
                  <a:pt x="4052674" y="1516931"/>
                </a:lnTo>
                <a:lnTo>
                  <a:pt x="4074885" y="1477539"/>
                </a:lnTo>
                <a:lnTo>
                  <a:pt x="4096750" y="1437929"/>
                </a:lnTo>
                <a:lnTo>
                  <a:pt x="4118270" y="1398102"/>
                </a:lnTo>
                <a:lnTo>
                  <a:pt x="4139440" y="1358060"/>
                </a:lnTo>
                <a:lnTo>
                  <a:pt x="4160259" y="1317806"/>
                </a:lnTo>
                <a:lnTo>
                  <a:pt x="4180726" y="1277342"/>
                </a:lnTo>
                <a:lnTo>
                  <a:pt x="4200838" y="1236669"/>
                </a:lnTo>
                <a:lnTo>
                  <a:pt x="4220592" y="1195789"/>
                </a:lnTo>
                <a:lnTo>
                  <a:pt x="4239988" y="1154706"/>
                </a:lnTo>
                <a:lnTo>
                  <a:pt x="4259023" y="1113420"/>
                </a:lnTo>
                <a:lnTo>
                  <a:pt x="4277694" y="1071934"/>
                </a:lnTo>
                <a:lnTo>
                  <a:pt x="4296001" y="1030249"/>
                </a:lnTo>
                <a:lnTo>
                  <a:pt x="4313940" y="988369"/>
                </a:lnTo>
                <a:lnTo>
                  <a:pt x="4331511" y="946294"/>
                </a:lnTo>
                <a:lnTo>
                  <a:pt x="4348710" y="904027"/>
                </a:lnTo>
                <a:lnTo>
                  <a:pt x="4365536" y="861570"/>
                </a:lnTo>
                <a:lnTo>
                  <a:pt x="4381986" y="818925"/>
                </a:lnTo>
                <a:lnTo>
                  <a:pt x="4398060" y="776094"/>
                </a:lnTo>
                <a:lnTo>
                  <a:pt x="4413753" y="733079"/>
                </a:lnTo>
                <a:lnTo>
                  <a:pt x="4429066" y="689882"/>
                </a:lnTo>
                <a:lnTo>
                  <a:pt x="4443995" y="646505"/>
                </a:lnTo>
                <a:lnTo>
                  <a:pt x="4458539" y="602950"/>
                </a:lnTo>
                <a:lnTo>
                  <a:pt x="4472695" y="559220"/>
                </a:lnTo>
                <a:lnTo>
                  <a:pt x="4486462" y="515316"/>
                </a:lnTo>
                <a:lnTo>
                  <a:pt x="4499837" y="471239"/>
                </a:lnTo>
                <a:lnTo>
                  <a:pt x="4512819" y="426993"/>
                </a:lnTo>
                <a:lnTo>
                  <a:pt x="4525405" y="382580"/>
                </a:lnTo>
                <a:lnTo>
                  <a:pt x="4537593" y="338001"/>
                </a:lnTo>
                <a:lnTo>
                  <a:pt x="4549382" y="293258"/>
                </a:lnTo>
                <a:lnTo>
                  <a:pt x="4560769" y="248353"/>
                </a:lnTo>
                <a:lnTo>
                  <a:pt x="4571752" y="203289"/>
                </a:lnTo>
                <a:lnTo>
                  <a:pt x="4582329" y="158067"/>
                </a:lnTo>
                <a:lnTo>
                  <a:pt x="4592499" y="112690"/>
                </a:lnTo>
                <a:lnTo>
                  <a:pt x="4602259" y="67160"/>
                </a:lnTo>
                <a:lnTo>
                  <a:pt x="4611606" y="21478"/>
                </a:lnTo>
                <a:lnTo>
                  <a:pt x="4615793" y="0"/>
                </a:lnTo>
                <a:close/>
              </a:path>
            </a:pathLst>
          </a:custGeom>
          <a:solidFill>
            <a:srgbClr val="008BA8"/>
          </a:solidFill>
        </p:spPr>
        <p:txBody>
          <a:bodyPr wrap="square" lIns="0" tIns="0" rIns="0" bIns="0" rtlCol="0"/>
          <a:lstStyle/>
          <a:p>
            <a:r>
              <a:rPr lang="en-US" dirty="0"/>
              <a:t>    </a:t>
            </a:r>
            <a:endParaRPr dirty="0"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9402394"/>
            <a:ext cx="211213" cy="22738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 flipV="1">
            <a:off x="388620" y="9264792"/>
            <a:ext cx="6829403" cy="45719"/>
          </a:xfrm>
          <a:custGeom>
            <a:avLst/>
            <a:gdLst/>
            <a:ahLst/>
            <a:cxnLst/>
            <a:rect l="l" t="t" r="r" b="b"/>
            <a:pathLst>
              <a:path w="6669405">
                <a:moveTo>
                  <a:pt x="0" y="0"/>
                </a:moveTo>
                <a:lnTo>
                  <a:pt x="6669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46957" y="403093"/>
            <a:ext cx="2905843" cy="384721"/>
          </a:xfrm>
        </p:spPr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5800" y="9446145"/>
            <a:ext cx="106298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oderat"/>
                <a:cs typeface="Modera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92400F5-C0D1-1CF4-C87F-E5074803A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18" y="5258190"/>
            <a:ext cx="3268982" cy="3704100"/>
          </a:xfrm>
        </p:spPr>
        <p:txBody>
          <a:bodyPr numCol="2" spcCol="228600"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			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D2ABF37F-6BE1-C9ED-0617-36E9D8DFC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26" y="4050712"/>
            <a:ext cx="3277674" cy="245001"/>
          </a:xfrm>
        </p:spPr>
        <p:txBody>
          <a:bodyPr numCol="1" spcCol="0"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		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970E491-027A-6466-B609-C9607B2E29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264" y="4398694"/>
            <a:ext cx="3277674" cy="553997"/>
          </a:xfrm>
        </p:spPr>
        <p:txBody>
          <a:bodyPr numCol="1" spcCol="0"/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0233B-621A-23D8-F030-BF032FEA7869}"/>
              </a:ext>
            </a:extLst>
          </p:cNvPr>
          <p:cNvSpPr txBox="1"/>
          <p:nvPr userDrawn="1"/>
        </p:nvSpPr>
        <p:spPr>
          <a:xfrm>
            <a:off x="6693408" y="5986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7985EBE-FFCF-5C84-9C68-8235CD547E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500" y="4061811"/>
            <a:ext cx="3147060" cy="245001"/>
          </a:xfrm>
        </p:spPr>
        <p:txBody>
          <a:bodyPr numCol="1" spcCol="0"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		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552458F-A4A0-04AF-61A1-4DBFE6B11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0500" y="4398695"/>
            <a:ext cx="3126176" cy="553996"/>
          </a:xfrm>
        </p:spPr>
        <p:txBody>
          <a:bodyPr numCol="1" spcCol="0"/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7D6DE1-2B5B-21E4-BB6E-EA510293E6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00500" y="5258190"/>
            <a:ext cx="3147060" cy="3704100"/>
          </a:xfrm>
        </p:spPr>
        <p:txBody>
          <a:bodyPr numCol="2" spcCol="228600"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			</a:t>
            </a:r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E7ACEB62-FBA8-86DD-C668-67BE62CE18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163746" y="9214634"/>
            <a:ext cx="250508" cy="191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55C15E-2C83-B33B-A397-8F7514AA2F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26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B163A8D-572D-72BF-0459-E18B07D808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18023" y="9230297"/>
            <a:ext cx="15747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748249-6E76-1B60-FF4F-BEB0E8499F36}"/>
              </a:ext>
            </a:extLst>
          </p:cNvPr>
          <p:cNvSpPr/>
          <p:nvPr userDrawn="1"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g object 22">
            <a:extLst>
              <a:ext uri="{FF2B5EF4-FFF2-40B4-BE49-F238E27FC236}">
                <a16:creationId xmlns:a16="http://schemas.microsoft.com/office/drawing/2014/main" id="{11C882FF-C83F-B1A1-9FD5-B5AEC869592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8620" y="9402394"/>
            <a:ext cx="211213" cy="227380"/>
          </a:xfrm>
          <a:prstGeom prst="rect">
            <a:avLst/>
          </a:prstGeom>
        </p:spPr>
      </p:pic>
      <p:sp>
        <p:nvSpPr>
          <p:cNvPr id="7" name="bg object 23">
            <a:extLst>
              <a:ext uri="{FF2B5EF4-FFF2-40B4-BE49-F238E27FC236}">
                <a16:creationId xmlns:a16="http://schemas.microsoft.com/office/drawing/2014/main" id="{4CA672AA-84CF-F48A-417D-94C0A795E744}"/>
              </a:ext>
            </a:extLst>
          </p:cNvPr>
          <p:cNvSpPr/>
          <p:nvPr userDrawn="1"/>
        </p:nvSpPr>
        <p:spPr>
          <a:xfrm flipV="1">
            <a:off x="388620" y="9264792"/>
            <a:ext cx="6829403" cy="45719"/>
          </a:xfrm>
          <a:custGeom>
            <a:avLst/>
            <a:gdLst/>
            <a:ahLst/>
            <a:cxnLst/>
            <a:rect l="l" t="t" r="r" b="b"/>
            <a:pathLst>
              <a:path w="6669405">
                <a:moveTo>
                  <a:pt x="0" y="0"/>
                </a:moveTo>
                <a:lnTo>
                  <a:pt x="6669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BF9C35B-11EC-5FD8-C270-47B1C5A7BB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5800" y="9446145"/>
            <a:ext cx="106298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oderat"/>
                <a:cs typeface="Modera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F57CF691-72AB-17F1-7524-318E69EEC53F}"/>
              </a:ext>
            </a:extLst>
          </p:cNvPr>
          <p:cNvSpPr txBox="1">
            <a:spLocks/>
          </p:cNvSpPr>
          <p:nvPr userDrawn="1"/>
        </p:nvSpPr>
        <p:spPr>
          <a:xfrm>
            <a:off x="7166196" y="9222052"/>
            <a:ext cx="2495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spcBef>
                  <a:spcPts val="35"/>
                </a:spcBef>
              </a:pPr>
              <a:t>‹#›</a:t>
            </a:fld>
            <a:endParaRPr 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84440B4-BF3E-5170-F711-31798D8667C3}"/>
              </a:ext>
            </a:extLst>
          </p:cNvPr>
          <p:cNvSpPr txBox="1"/>
          <p:nvPr userDrawn="1"/>
        </p:nvSpPr>
        <p:spPr>
          <a:xfrm>
            <a:off x="444500" y="354012"/>
            <a:ext cx="946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36">
            <a:extLst>
              <a:ext uri="{FF2B5EF4-FFF2-40B4-BE49-F238E27FC236}">
                <a16:creationId xmlns:a16="http://schemas.microsoft.com/office/drawing/2014/main" id="{F759974B-49C5-11B0-38CB-4B6FFC4D8086}"/>
              </a:ext>
            </a:extLst>
          </p:cNvPr>
          <p:cNvGrpSpPr/>
          <p:nvPr userDrawn="1"/>
        </p:nvGrpSpPr>
        <p:grpSpPr>
          <a:xfrm>
            <a:off x="457200" y="987425"/>
            <a:ext cx="6858000" cy="3175"/>
            <a:chOff x="457200" y="987425"/>
            <a:chExt cx="6858000" cy="3175"/>
          </a:xfrm>
        </p:grpSpPr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CCE0CF64-7EC6-A609-EE49-5AEE57BCEC5A}"/>
                </a:ext>
              </a:extLst>
            </p:cNvPr>
            <p:cNvSpPr/>
            <p:nvPr/>
          </p:nvSpPr>
          <p:spPr>
            <a:xfrm>
              <a:off x="468307" y="989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24617209-0C5F-8CC8-B84F-81616EB0A1BC}"/>
                </a:ext>
              </a:extLst>
            </p:cNvPr>
            <p:cNvSpPr/>
            <p:nvPr/>
          </p:nvSpPr>
          <p:spPr>
            <a:xfrm>
              <a:off x="457200" y="987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9">
            <a:extLst>
              <a:ext uri="{FF2B5EF4-FFF2-40B4-BE49-F238E27FC236}">
                <a16:creationId xmlns:a16="http://schemas.microsoft.com/office/drawing/2014/main" id="{1F5107AC-A582-BCB0-A8E2-38510463975A}"/>
              </a:ext>
            </a:extLst>
          </p:cNvPr>
          <p:cNvGrpSpPr/>
          <p:nvPr userDrawn="1"/>
        </p:nvGrpSpPr>
        <p:grpSpPr>
          <a:xfrm>
            <a:off x="457200" y="1343025"/>
            <a:ext cx="6858000" cy="3175"/>
            <a:chOff x="457200" y="1343025"/>
            <a:chExt cx="6858000" cy="3175"/>
          </a:xfrm>
        </p:grpSpPr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76789A2D-EEFE-DAF1-06E1-298F0795D2FB}"/>
                </a:ext>
              </a:extLst>
            </p:cNvPr>
            <p:cNvSpPr/>
            <p:nvPr/>
          </p:nvSpPr>
          <p:spPr>
            <a:xfrm>
              <a:off x="468307" y="1344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E1C387DF-92A4-335F-0033-E1B3AB9CF247}"/>
                </a:ext>
              </a:extLst>
            </p:cNvPr>
            <p:cNvSpPr/>
            <p:nvPr/>
          </p:nvSpPr>
          <p:spPr>
            <a:xfrm>
              <a:off x="457200" y="1343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42">
            <a:extLst>
              <a:ext uri="{FF2B5EF4-FFF2-40B4-BE49-F238E27FC236}">
                <a16:creationId xmlns:a16="http://schemas.microsoft.com/office/drawing/2014/main" id="{11FFDB92-27F2-6171-ECBB-DE156B55A07B}"/>
              </a:ext>
            </a:extLst>
          </p:cNvPr>
          <p:cNvGrpSpPr/>
          <p:nvPr userDrawn="1"/>
        </p:nvGrpSpPr>
        <p:grpSpPr>
          <a:xfrm>
            <a:off x="457200" y="1698625"/>
            <a:ext cx="6858000" cy="3175"/>
            <a:chOff x="457200" y="1698625"/>
            <a:chExt cx="6858000" cy="3175"/>
          </a:xfrm>
        </p:grpSpPr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16D3B579-E6C5-29FF-EEB9-C75F74C309D3}"/>
                </a:ext>
              </a:extLst>
            </p:cNvPr>
            <p:cNvSpPr/>
            <p:nvPr/>
          </p:nvSpPr>
          <p:spPr>
            <a:xfrm>
              <a:off x="468307" y="1700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4">
              <a:extLst>
                <a:ext uri="{FF2B5EF4-FFF2-40B4-BE49-F238E27FC236}">
                  <a16:creationId xmlns:a16="http://schemas.microsoft.com/office/drawing/2014/main" id="{884FEA39-6AFE-5CFE-5381-C928EF708B6A}"/>
                </a:ext>
              </a:extLst>
            </p:cNvPr>
            <p:cNvSpPr/>
            <p:nvPr/>
          </p:nvSpPr>
          <p:spPr>
            <a:xfrm>
              <a:off x="457200" y="1698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45">
            <a:extLst>
              <a:ext uri="{FF2B5EF4-FFF2-40B4-BE49-F238E27FC236}">
                <a16:creationId xmlns:a16="http://schemas.microsoft.com/office/drawing/2014/main" id="{165C9066-4FA2-9E3F-6DCB-E8B7FD47C9A3}"/>
              </a:ext>
            </a:extLst>
          </p:cNvPr>
          <p:cNvGrpSpPr/>
          <p:nvPr userDrawn="1"/>
        </p:nvGrpSpPr>
        <p:grpSpPr>
          <a:xfrm>
            <a:off x="457200" y="2054225"/>
            <a:ext cx="6858000" cy="3175"/>
            <a:chOff x="457200" y="2054225"/>
            <a:chExt cx="6858000" cy="3175"/>
          </a:xfrm>
        </p:grpSpPr>
        <p:sp>
          <p:nvSpPr>
            <p:cNvPr id="25" name="object 46">
              <a:extLst>
                <a:ext uri="{FF2B5EF4-FFF2-40B4-BE49-F238E27FC236}">
                  <a16:creationId xmlns:a16="http://schemas.microsoft.com/office/drawing/2014/main" id="{2981D061-12C2-59DD-2EAC-7710CC6B8ECE}"/>
                </a:ext>
              </a:extLst>
            </p:cNvPr>
            <p:cNvSpPr/>
            <p:nvPr/>
          </p:nvSpPr>
          <p:spPr>
            <a:xfrm>
              <a:off x="468307" y="2055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7">
              <a:extLst>
                <a:ext uri="{FF2B5EF4-FFF2-40B4-BE49-F238E27FC236}">
                  <a16:creationId xmlns:a16="http://schemas.microsoft.com/office/drawing/2014/main" id="{45450907-C07B-ACD8-1186-5AB55A7EE747}"/>
                </a:ext>
              </a:extLst>
            </p:cNvPr>
            <p:cNvSpPr/>
            <p:nvPr/>
          </p:nvSpPr>
          <p:spPr>
            <a:xfrm>
              <a:off x="457200" y="2054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48">
            <a:extLst>
              <a:ext uri="{FF2B5EF4-FFF2-40B4-BE49-F238E27FC236}">
                <a16:creationId xmlns:a16="http://schemas.microsoft.com/office/drawing/2014/main" id="{E98D7B8E-A12B-43C5-4747-0E663296C3E6}"/>
              </a:ext>
            </a:extLst>
          </p:cNvPr>
          <p:cNvGrpSpPr/>
          <p:nvPr userDrawn="1"/>
        </p:nvGrpSpPr>
        <p:grpSpPr>
          <a:xfrm>
            <a:off x="457200" y="2409825"/>
            <a:ext cx="6858000" cy="3175"/>
            <a:chOff x="457200" y="2409825"/>
            <a:chExt cx="6858000" cy="3175"/>
          </a:xfrm>
        </p:grpSpPr>
        <p:sp>
          <p:nvSpPr>
            <p:cNvPr id="28" name="object 49">
              <a:extLst>
                <a:ext uri="{FF2B5EF4-FFF2-40B4-BE49-F238E27FC236}">
                  <a16:creationId xmlns:a16="http://schemas.microsoft.com/office/drawing/2014/main" id="{516E9B6C-9F49-DDC3-29C8-2963C63B9374}"/>
                </a:ext>
              </a:extLst>
            </p:cNvPr>
            <p:cNvSpPr/>
            <p:nvPr/>
          </p:nvSpPr>
          <p:spPr>
            <a:xfrm>
              <a:off x="468307" y="2411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0">
              <a:extLst>
                <a:ext uri="{FF2B5EF4-FFF2-40B4-BE49-F238E27FC236}">
                  <a16:creationId xmlns:a16="http://schemas.microsoft.com/office/drawing/2014/main" id="{AD83417B-89E3-8C02-36F8-3E2FE7F851E3}"/>
                </a:ext>
              </a:extLst>
            </p:cNvPr>
            <p:cNvSpPr/>
            <p:nvPr/>
          </p:nvSpPr>
          <p:spPr>
            <a:xfrm>
              <a:off x="457200" y="2409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51">
            <a:extLst>
              <a:ext uri="{FF2B5EF4-FFF2-40B4-BE49-F238E27FC236}">
                <a16:creationId xmlns:a16="http://schemas.microsoft.com/office/drawing/2014/main" id="{D8096129-36CC-F009-8373-519DC561D002}"/>
              </a:ext>
            </a:extLst>
          </p:cNvPr>
          <p:cNvGrpSpPr/>
          <p:nvPr userDrawn="1"/>
        </p:nvGrpSpPr>
        <p:grpSpPr>
          <a:xfrm>
            <a:off x="457200" y="2765425"/>
            <a:ext cx="6858000" cy="3175"/>
            <a:chOff x="457200" y="2765425"/>
            <a:chExt cx="6858000" cy="3175"/>
          </a:xfrm>
        </p:grpSpPr>
        <p:sp>
          <p:nvSpPr>
            <p:cNvPr id="31" name="object 52">
              <a:extLst>
                <a:ext uri="{FF2B5EF4-FFF2-40B4-BE49-F238E27FC236}">
                  <a16:creationId xmlns:a16="http://schemas.microsoft.com/office/drawing/2014/main" id="{81721CB8-E695-F01C-158E-5A0203CBA804}"/>
                </a:ext>
              </a:extLst>
            </p:cNvPr>
            <p:cNvSpPr/>
            <p:nvPr/>
          </p:nvSpPr>
          <p:spPr>
            <a:xfrm>
              <a:off x="468307" y="2767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3">
              <a:extLst>
                <a:ext uri="{FF2B5EF4-FFF2-40B4-BE49-F238E27FC236}">
                  <a16:creationId xmlns:a16="http://schemas.microsoft.com/office/drawing/2014/main" id="{41B5E692-F070-4C61-1D4F-528E2ECCD9C0}"/>
                </a:ext>
              </a:extLst>
            </p:cNvPr>
            <p:cNvSpPr/>
            <p:nvPr/>
          </p:nvSpPr>
          <p:spPr>
            <a:xfrm>
              <a:off x="457200" y="2765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54">
            <a:extLst>
              <a:ext uri="{FF2B5EF4-FFF2-40B4-BE49-F238E27FC236}">
                <a16:creationId xmlns:a16="http://schemas.microsoft.com/office/drawing/2014/main" id="{3C15E908-DAC0-BB2E-C97D-18CF60C206C8}"/>
              </a:ext>
            </a:extLst>
          </p:cNvPr>
          <p:cNvGrpSpPr/>
          <p:nvPr userDrawn="1"/>
        </p:nvGrpSpPr>
        <p:grpSpPr>
          <a:xfrm>
            <a:off x="457200" y="3121025"/>
            <a:ext cx="6858000" cy="3175"/>
            <a:chOff x="457200" y="3121025"/>
            <a:chExt cx="6858000" cy="3175"/>
          </a:xfrm>
        </p:grpSpPr>
        <p:sp>
          <p:nvSpPr>
            <p:cNvPr id="34" name="object 55">
              <a:extLst>
                <a:ext uri="{FF2B5EF4-FFF2-40B4-BE49-F238E27FC236}">
                  <a16:creationId xmlns:a16="http://schemas.microsoft.com/office/drawing/2014/main" id="{A6B107B3-A0D8-014B-60F9-9927EFF7F88C}"/>
                </a:ext>
              </a:extLst>
            </p:cNvPr>
            <p:cNvSpPr/>
            <p:nvPr/>
          </p:nvSpPr>
          <p:spPr>
            <a:xfrm>
              <a:off x="468307" y="3122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6">
              <a:extLst>
                <a:ext uri="{FF2B5EF4-FFF2-40B4-BE49-F238E27FC236}">
                  <a16:creationId xmlns:a16="http://schemas.microsoft.com/office/drawing/2014/main" id="{7D8E5038-9E43-9B44-D936-B04584F56DD8}"/>
                </a:ext>
              </a:extLst>
            </p:cNvPr>
            <p:cNvSpPr/>
            <p:nvPr/>
          </p:nvSpPr>
          <p:spPr>
            <a:xfrm>
              <a:off x="457200" y="3121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57">
            <a:extLst>
              <a:ext uri="{FF2B5EF4-FFF2-40B4-BE49-F238E27FC236}">
                <a16:creationId xmlns:a16="http://schemas.microsoft.com/office/drawing/2014/main" id="{0E4FDDFD-A34A-FF6C-2703-A8040D2888EF}"/>
              </a:ext>
            </a:extLst>
          </p:cNvPr>
          <p:cNvGrpSpPr/>
          <p:nvPr userDrawn="1"/>
        </p:nvGrpSpPr>
        <p:grpSpPr>
          <a:xfrm>
            <a:off x="457200" y="3476625"/>
            <a:ext cx="6858000" cy="3175"/>
            <a:chOff x="457200" y="3476625"/>
            <a:chExt cx="6858000" cy="3175"/>
          </a:xfrm>
        </p:grpSpPr>
        <p:sp>
          <p:nvSpPr>
            <p:cNvPr id="37" name="object 58">
              <a:extLst>
                <a:ext uri="{FF2B5EF4-FFF2-40B4-BE49-F238E27FC236}">
                  <a16:creationId xmlns:a16="http://schemas.microsoft.com/office/drawing/2014/main" id="{41F9336B-E4C9-3BFD-57FE-2D452BCF7E71}"/>
                </a:ext>
              </a:extLst>
            </p:cNvPr>
            <p:cNvSpPr/>
            <p:nvPr/>
          </p:nvSpPr>
          <p:spPr>
            <a:xfrm>
              <a:off x="468307" y="3478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9">
              <a:extLst>
                <a:ext uri="{FF2B5EF4-FFF2-40B4-BE49-F238E27FC236}">
                  <a16:creationId xmlns:a16="http://schemas.microsoft.com/office/drawing/2014/main" id="{5E44F43B-8C80-C57C-F681-EDF32A96E07A}"/>
                </a:ext>
              </a:extLst>
            </p:cNvPr>
            <p:cNvSpPr/>
            <p:nvPr/>
          </p:nvSpPr>
          <p:spPr>
            <a:xfrm>
              <a:off x="457200" y="3476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60">
            <a:extLst>
              <a:ext uri="{FF2B5EF4-FFF2-40B4-BE49-F238E27FC236}">
                <a16:creationId xmlns:a16="http://schemas.microsoft.com/office/drawing/2014/main" id="{B672422B-BCC7-7C5C-95D7-B4E9DB33835E}"/>
              </a:ext>
            </a:extLst>
          </p:cNvPr>
          <p:cNvGrpSpPr/>
          <p:nvPr userDrawn="1"/>
        </p:nvGrpSpPr>
        <p:grpSpPr>
          <a:xfrm>
            <a:off x="457200" y="3832225"/>
            <a:ext cx="6858000" cy="3175"/>
            <a:chOff x="457200" y="3832225"/>
            <a:chExt cx="6858000" cy="3175"/>
          </a:xfrm>
        </p:grpSpPr>
        <p:sp>
          <p:nvSpPr>
            <p:cNvPr id="40" name="object 61">
              <a:extLst>
                <a:ext uri="{FF2B5EF4-FFF2-40B4-BE49-F238E27FC236}">
                  <a16:creationId xmlns:a16="http://schemas.microsoft.com/office/drawing/2014/main" id="{ACE16E52-9BAD-C7DB-A301-7D846796EF5A}"/>
                </a:ext>
              </a:extLst>
            </p:cNvPr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2">
              <a:extLst>
                <a:ext uri="{FF2B5EF4-FFF2-40B4-BE49-F238E27FC236}">
                  <a16:creationId xmlns:a16="http://schemas.microsoft.com/office/drawing/2014/main" id="{11C8039F-D3F2-6D5D-7742-F75B904FFB2A}"/>
                </a:ext>
              </a:extLst>
            </p:cNvPr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6">
            <a:extLst>
              <a:ext uri="{FF2B5EF4-FFF2-40B4-BE49-F238E27FC236}">
                <a16:creationId xmlns:a16="http://schemas.microsoft.com/office/drawing/2014/main" id="{EB651CA1-9A42-71E9-874D-D80002385739}"/>
              </a:ext>
            </a:extLst>
          </p:cNvPr>
          <p:cNvGrpSpPr/>
          <p:nvPr userDrawn="1"/>
        </p:nvGrpSpPr>
        <p:grpSpPr>
          <a:xfrm>
            <a:off x="457200" y="4188934"/>
            <a:ext cx="6858000" cy="3175"/>
            <a:chOff x="457200" y="987425"/>
            <a:chExt cx="6858000" cy="3175"/>
          </a:xfrm>
        </p:grpSpPr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023497EC-DCED-032E-8387-AC27EBCDFD4C}"/>
                </a:ext>
              </a:extLst>
            </p:cNvPr>
            <p:cNvSpPr/>
            <p:nvPr/>
          </p:nvSpPr>
          <p:spPr>
            <a:xfrm>
              <a:off x="468307" y="989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>
              <a:extLst>
                <a:ext uri="{FF2B5EF4-FFF2-40B4-BE49-F238E27FC236}">
                  <a16:creationId xmlns:a16="http://schemas.microsoft.com/office/drawing/2014/main" id="{4AA25D2A-E0AA-FD7B-C412-60990B63B280}"/>
                </a:ext>
              </a:extLst>
            </p:cNvPr>
            <p:cNvSpPr/>
            <p:nvPr/>
          </p:nvSpPr>
          <p:spPr>
            <a:xfrm>
              <a:off x="457200" y="987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39">
            <a:extLst>
              <a:ext uri="{FF2B5EF4-FFF2-40B4-BE49-F238E27FC236}">
                <a16:creationId xmlns:a16="http://schemas.microsoft.com/office/drawing/2014/main" id="{6C204082-87E3-E7AB-1BBB-FF375A8A97AC}"/>
              </a:ext>
            </a:extLst>
          </p:cNvPr>
          <p:cNvGrpSpPr/>
          <p:nvPr userDrawn="1"/>
        </p:nvGrpSpPr>
        <p:grpSpPr>
          <a:xfrm>
            <a:off x="457200" y="4544534"/>
            <a:ext cx="6858000" cy="3175"/>
            <a:chOff x="457200" y="1343025"/>
            <a:chExt cx="6858000" cy="3175"/>
          </a:xfrm>
        </p:grpSpPr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449283A2-F50F-593D-5178-EA4FC6B6A531}"/>
                </a:ext>
              </a:extLst>
            </p:cNvPr>
            <p:cNvSpPr/>
            <p:nvPr/>
          </p:nvSpPr>
          <p:spPr>
            <a:xfrm>
              <a:off x="468307" y="1344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>
              <a:extLst>
                <a:ext uri="{FF2B5EF4-FFF2-40B4-BE49-F238E27FC236}">
                  <a16:creationId xmlns:a16="http://schemas.microsoft.com/office/drawing/2014/main" id="{A83AF3A9-32A3-DF1B-C294-8DCE99A79E25}"/>
                </a:ext>
              </a:extLst>
            </p:cNvPr>
            <p:cNvSpPr/>
            <p:nvPr/>
          </p:nvSpPr>
          <p:spPr>
            <a:xfrm>
              <a:off x="457200" y="1343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2">
            <a:extLst>
              <a:ext uri="{FF2B5EF4-FFF2-40B4-BE49-F238E27FC236}">
                <a16:creationId xmlns:a16="http://schemas.microsoft.com/office/drawing/2014/main" id="{C90DDC4D-5400-9CD9-4A24-43DCE7C62406}"/>
              </a:ext>
            </a:extLst>
          </p:cNvPr>
          <p:cNvGrpSpPr/>
          <p:nvPr userDrawn="1"/>
        </p:nvGrpSpPr>
        <p:grpSpPr>
          <a:xfrm>
            <a:off x="457200" y="4900134"/>
            <a:ext cx="6858000" cy="3175"/>
            <a:chOff x="457200" y="1698625"/>
            <a:chExt cx="6858000" cy="3175"/>
          </a:xfrm>
        </p:grpSpPr>
        <p:sp>
          <p:nvSpPr>
            <p:cNvPr id="49" name="object 43">
              <a:extLst>
                <a:ext uri="{FF2B5EF4-FFF2-40B4-BE49-F238E27FC236}">
                  <a16:creationId xmlns:a16="http://schemas.microsoft.com/office/drawing/2014/main" id="{C0BDA7B2-75C8-27BD-0BC2-1A055CCBA5A2}"/>
                </a:ext>
              </a:extLst>
            </p:cNvPr>
            <p:cNvSpPr/>
            <p:nvPr/>
          </p:nvSpPr>
          <p:spPr>
            <a:xfrm>
              <a:off x="468307" y="1700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4">
              <a:extLst>
                <a:ext uri="{FF2B5EF4-FFF2-40B4-BE49-F238E27FC236}">
                  <a16:creationId xmlns:a16="http://schemas.microsoft.com/office/drawing/2014/main" id="{3612A73E-4DE6-DD19-C227-E93F8D0F07DD}"/>
                </a:ext>
              </a:extLst>
            </p:cNvPr>
            <p:cNvSpPr/>
            <p:nvPr/>
          </p:nvSpPr>
          <p:spPr>
            <a:xfrm>
              <a:off x="457200" y="1698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45">
            <a:extLst>
              <a:ext uri="{FF2B5EF4-FFF2-40B4-BE49-F238E27FC236}">
                <a16:creationId xmlns:a16="http://schemas.microsoft.com/office/drawing/2014/main" id="{8488B468-7EDA-406B-B025-759CA32AEA9D}"/>
              </a:ext>
            </a:extLst>
          </p:cNvPr>
          <p:cNvGrpSpPr/>
          <p:nvPr userDrawn="1"/>
        </p:nvGrpSpPr>
        <p:grpSpPr>
          <a:xfrm>
            <a:off x="457200" y="5255734"/>
            <a:ext cx="6858000" cy="3175"/>
            <a:chOff x="457200" y="2054225"/>
            <a:chExt cx="6858000" cy="3175"/>
          </a:xfrm>
        </p:grpSpPr>
        <p:sp>
          <p:nvSpPr>
            <p:cNvPr id="52" name="object 46">
              <a:extLst>
                <a:ext uri="{FF2B5EF4-FFF2-40B4-BE49-F238E27FC236}">
                  <a16:creationId xmlns:a16="http://schemas.microsoft.com/office/drawing/2014/main" id="{9D7BE04D-91DF-6553-5369-CC960B1569E1}"/>
                </a:ext>
              </a:extLst>
            </p:cNvPr>
            <p:cNvSpPr/>
            <p:nvPr/>
          </p:nvSpPr>
          <p:spPr>
            <a:xfrm>
              <a:off x="468307" y="2055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7">
              <a:extLst>
                <a:ext uri="{FF2B5EF4-FFF2-40B4-BE49-F238E27FC236}">
                  <a16:creationId xmlns:a16="http://schemas.microsoft.com/office/drawing/2014/main" id="{F9A88578-EDD3-0FAC-7728-423585823231}"/>
                </a:ext>
              </a:extLst>
            </p:cNvPr>
            <p:cNvSpPr/>
            <p:nvPr/>
          </p:nvSpPr>
          <p:spPr>
            <a:xfrm>
              <a:off x="457200" y="2054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48">
            <a:extLst>
              <a:ext uri="{FF2B5EF4-FFF2-40B4-BE49-F238E27FC236}">
                <a16:creationId xmlns:a16="http://schemas.microsoft.com/office/drawing/2014/main" id="{4BED6949-0002-EF83-F5BC-77CAA8267BD3}"/>
              </a:ext>
            </a:extLst>
          </p:cNvPr>
          <p:cNvGrpSpPr/>
          <p:nvPr userDrawn="1"/>
        </p:nvGrpSpPr>
        <p:grpSpPr>
          <a:xfrm>
            <a:off x="457200" y="5611334"/>
            <a:ext cx="6858000" cy="3175"/>
            <a:chOff x="457200" y="2409825"/>
            <a:chExt cx="6858000" cy="3175"/>
          </a:xfrm>
        </p:grpSpPr>
        <p:sp>
          <p:nvSpPr>
            <p:cNvPr id="55" name="object 49">
              <a:extLst>
                <a:ext uri="{FF2B5EF4-FFF2-40B4-BE49-F238E27FC236}">
                  <a16:creationId xmlns:a16="http://schemas.microsoft.com/office/drawing/2014/main" id="{44A7E881-F424-E487-5630-437399EAF4DF}"/>
                </a:ext>
              </a:extLst>
            </p:cNvPr>
            <p:cNvSpPr/>
            <p:nvPr/>
          </p:nvSpPr>
          <p:spPr>
            <a:xfrm>
              <a:off x="468307" y="2411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0">
              <a:extLst>
                <a:ext uri="{FF2B5EF4-FFF2-40B4-BE49-F238E27FC236}">
                  <a16:creationId xmlns:a16="http://schemas.microsoft.com/office/drawing/2014/main" id="{5F490187-4528-2D88-E0DE-D781E99A8D9F}"/>
                </a:ext>
              </a:extLst>
            </p:cNvPr>
            <p:cNvSpPr/>
            <p:nvPr/>
          </p:nvSpPr>
          <p:spPr>
            <a:xfrm>
              <a:off x="457200" y="2409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1">
            <a:extLst>
              <a:ext uri="{FF2B5EF4-FFF2-40B4-BE49-F238E27FC236}">
                <a16:creationId xmlns:a16="http://schemas.microsoft.com/office/drawing/2014/main" id="{1AE855E4-0E59-5709-81A3-795B00D4163F}"/>
              </a:ext>
            </a:extLst>
          </p:cNvPr>
          <p:cNvGrpSpPr/>
          <p:nvPr userDrawn="1"/>
        </p:nvGrpSpPr>
        <p:grpSpPr>
          <a:xfrm>
            <a:off x="457200" y="5966934"/>
            <a:ext cx="6858000" cy="3175"/>
            <a:chOff x="457200" y="2765425"/>
            <a:chExt cx="6858000" cy="3175"/>
          </a:xfrm>
        </p:grpSpPr>
        <p:sp>
          <p:nvSpPr>
            <p:cNvPr id="58" name="object 52">
              <a:extLst>
                <a:ext uri="{FF2B5EF4-FFF2-40B4-BE49-F238E27FC236}">
                  <a16:creationId xmlns:a16="http://schemas.microsoft.com/office/drawing/2014/main" id="{D25A9D74-D9B7-2E46-26FF-C96FCDCC81F9}"/>
                </a:ext>
              </a:extLst>
            </p:cNvPr>
            <p:cNvSpPr/>
            <p:nvPr/>
          </p:nvSpPr>
          <p:spPr>
            <a:xfrm>
              <a:off x="468307" y="2767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62D6DC3E-F799-0C6D-32B0-40B448D7E169}"/>
                </a:ext>
              </a:extLst>
            </p:cNvPr>
            <p:cNvSpPr/>
            <p:nvPr/>
          </p:nvSpPr>
          <p:spPr>
            <a:xfrm>
              <a:off x="457200" y="2765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54">
            <a:extLst>
              <a:ext uri="{FF2B5EF4-FFF2-40B4-BE49-F238E27FC236}">
                <a16:creationId xmlns:a16="http://schemas.microsoft.com/office/drawing/2014/main" id="{DD1FE9F2-214B-2643-DE0A-7DCBF9A01473}"/>
              </a:ext>
            </a:extLst>
          </p:cNvPr>
          <p:cNvGrpSpPr/>
          <p:nvPr userDrawn="1"/>
        </p:nvGrpSpPr>
        <p:grpSpPr>
          <a:xfrm>
            <a:off x="457200" y="6322534"/>
            <a:ext cx="6858000" cy="3175"/>
            <a:chOff x="457200" y="3121025"/>
            <a:chExt cx="6858000" cy="3175"/>
          </a:xfrm>
        </p:grpSpPr>
        <p:sp>
          <p:nvSpPr>
            <p:cNvPr id="61" name="object 55">
              <a:extLst>
                <a:ext uri="{FF2B5EF4-FFF2-40B4-BE49-F238E27FC236}">
                  <a16:creationId xmlns:a16="http://schemas.microsoft.com/office/drawing/2014/main" id="{7CC61178-D8F7-2B47-7E1B-5E86D7C10A69}"/>
                </a:ext>
              </a:extLst>
            </p:cNvPr>
            <p:cNvSpPr/>
            <p:nvPr/>
          </p:nvSpPr>
          <p:spPr>
            <a:xfrm>
              <a:off x="468307" y="3122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6">
              <a:extLst>
                <a:ext uri="{FF2B5EF4-FFF2-40B4-BE49-F238E27FC236}">
                  <a16:creationId xmlns:a16="http://schemas.microsoft.com/office/drawing/2014/main" id="{F1892791-4523-C23E-6D14-02E856A9859C}"/>
                </a:ext>
              </a:extLst>
            </p:cNvPr>
            <p:cNvSpPr/>
            <p:nvPr/>
          </p:nvSpPr>
          <p:spPr>
            <a:xfrm>
              <a:off x="457200" y="3121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57">
            <a:extLst>
              <a:ext uri="{FF2B5EF4-FFF2-40B4-BE49-F238E27FC236}">
                <a16:creationId xmlns:a16="http://schemas.microsoft.com/office/drawing/2014/main" id="{5518277D-9F51-68B5-885C-4B8B785C07DD}"/>
              </a:ext>
            </a:extLst>
          </p:cNvPr>
          <p:cNvGrpSpPr/>
          <p:nvPr userDrawn="1"/>
        </p:nvGrpSpPr>
        <p:grpSpPr>
          <a:xfrm>
            <a:off x="457200" y="6678134"/>
            <a:ext cx="6858000" cy="3175"/>
            <a:chOff x="457200" y="3476625"/>
            <a:chExt cx="6858000" cy="3175"/>
          </a:xfrm>
        </p:grpSpPr>
        <p:sp>
          <p:nvSpPr>
            <p:cNvPr id="64" name="object 58">
              <a:extLst>
                <a:ext uri="{FF2B5EF4-FFF2-40B4-BE49-F238E27FC236}">
                  <a16:creationId xmlns:a16="http://schemas.microsoft.com/office/drawing/2014/main" id="{DE59524C-B246-8F1B-D9B1-566393A58DCF}"/>
                </a:ext>
              </a:extLst>
            </p:cNvPr>
            <p:cNvSpPr/>
            <p:nvPr/>
          </p:nvSpPr>
          <p:spPr>
            <a:xfrm>
              <a:off x="468307" y="3478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9">
              <a:extLst>
                <a:ext uri="{FF2B5EF4-FFF2-40B4-BE49-F238E27FC236}">
                  <a16:creationId xmlns:a16="http://schemas.microsoft.com/office/drawing/2014/main" id="{5643D396-6F4B-F2E4-526A-F39FBB7D7CA4}"/>
                </a:ext>
              </a:extLst>
            </p:cNvPr>
            <p:cNvSpPr/>
            <p:nvPr/>
          </p:nvSpPr>
          <p:spPr>
            <a:xfrm>
              <a:off x="457200" y="3476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0">
            <a:extLst>
              <a:ext uri="{FF2B5EF4-FFF2-40B4-BE49-F238E27FC236}">
                <a16:creationId xmlns:a16="http://schemas.microsoft.com/office/drawing/2014/main" id="{06EFE3FA-A095-2D8A-9DC3-87E3D2921C5C}"/>
              </a:ext>
            </a:extLst>
          </p:cNvPr>
          <p:cNvGrpSpPr/>
          <p:nvPr userDrawn="1"/>
        </p:nvGrpSpPr>
        <p:grpSpPr>
          <a:xfrm>
            <a:off x="457200" y="7033734"/>
            <a:ext cx="6858000" cy="3175"/>
            <a:chOff x="457200" y="3832225"/>
            <a:chExt cx="6858000" cy="3175"/>
          </a:xfrm>
        </p:grpSpPr>
        <p:sp>
          <p:nvSpPr>
            <p:cNvPr id="67" name="object 61">
              <a:extLst>
                <a:ext uri="{FF2B5EF4-FFF2-40B4-BE49-F238E27FC236}">
                  <a16:creationId xmlns:a16="http://schemas.microsoft.com/office/drawing/2014/main" id="{8902D77B-A755-8DBE-B4B8-AF108A7491DB}"/>
                </a:ext>
              </a:extLst>
            </p:cNvPr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2">
              <a:extLst>
                <a:ext uri="{FF2B5EF4-FFF2-40B4-BE49-F238E27FC236}">
                  <a16:creationId xmlns:a16="http://schemas.microsoft.com/office/drawing/2014/main" id="{BFBADFEA-2AD7-D646-472F-BCC816CC3BB1}"/>
                </a:ext>
              </a:extLst>
            </p:cNvPr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51">
            <a:extLst>
              <a:ext uri="{FF2B5EF4-FFF2-40B4-BE49-F238E27FC236}">
                <a16:creationId xmlns:a16="http://schemas.microsoft.com/office/drawing/2014/main" id="{A87D999C-45A0-4153-D39F-8C760C44F304}"/>
              </a:ext>
            </a:extLst>
          </p:cNvPr>
          <p:cNvGrpSpPr/>
          <p:nvPr userDrawn="1"/>
        </p:nvGrpSpPr>
        <p:grpSpPr>
          <a:xfrm>
            <a:off x="457200" y="7381064"/>
            <a:ext cx="6858000" cy="3175"/>
            <a:chOff x="457200" y="2765425"/>
            <a:chExt cx="6858000" cy="3175"/>
          </a:xfrm>
        </p:grpSpPr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2690C686-115E-863D-1DD7-684ECDD8ECFA}"/>
                </a:ext>
              </a:extLst>
            </p:cNvPr>
            <p:cNvSpPr/>
            <p:nvPr/>
          </p:nvSpPr>
          <p:spPr>
            <a:xfrm>
              <a:off x="468307" y="2767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B1389309-0BFD-A0B4-5F47-C00542610244}"/>
                </a:ext>
              </a:extLst>
            </p:cNvPr>
            <p:cNvSpPr/>
            <p:nvPr/>
          </p:nvSpPr>
          <p:spPr>
            <a:xfrm>
              <a:off x="457200" y="2765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54">
            <a:extLst>
              <a:ext uri="{FF2B5EF4-FFF2-40B4-BE49-F238E27FC236}">
                <a16:creationId xmlns:a16="http://schemas.microsoft.com/office/drawing/2014/main" id="{995369A4-F28B-0E26-CED6-6E9F6357B5C9}"/>
              </a:ext>
            </a:extLst>
          </p:cNvPr>
          <p:cNvGrpSpPr/>
          <p:nvPr userDrawn="1"/>
        </p:nvGrpSpPr>
        <p:grpSpPr>
          <a:xfrm>
            <a:off x="457200" y="7736664"/>
            <a:ext cx="6858000" cy="3175"/>
            <a:chOff x="457200" y="3121025"/>
            <a:chExt cx="6858000" cy="3175"/>
          </a:xfrm>
        </p:grpSpPr>
        <p:sp>
          <p:nvSpPr>
            <p:cNvPr id="73" name="object 55">
              <a:extLst>
                <a:ext uri="{FF2B5EF4-FFF2-40B4-BE49-F238E27FC236}">
                  <a16:creationId xmlns:a16="http://schemas.microsoft.com/office/drawing/2014/main" id="{EAEE9CEA-29C4-EE44-EEAE-188875BAA882}"/>
                </a:ext>
              </a:extLst>
            </p:cNvPr>
            <p:cNvSpPr/>
            <p:nvPr/>
          </p:nvSpPr>
          <p:spPr>
            <a:xfrm>
              <a:off x="468307" y="3122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6">
              <a:extLst>
                <a:ext uri="{FF2B5EF4-FFF2-40B4-BE49-F238E27FC236}">
                  <a16:creationId xmlns:a16="http://schemas.microsoft.com/office/drawing/2014/main" id="{80BDCC02-5AB4-CD82-3C5D-65317F3B0305}"/>
                </a:ext>
              </a:extLst>
            </p:cNvPr>
            <p:cNvSpPr/>
            <p:nvPr/>
          </p:nvSpPr>
          <p:spPr>
            <a:xfrm>
              <a:off x="457200" y="3121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57">
            <a:extLst>
              <a:ext uri="{FF2B5EF4-FFF2-40B4-BE49-F238E27FC236}">
                <a16:creationId xmlns:a16="http://schemas.microsoft.com/office/drawing/2014/main" id="{2D19AA6D-90AE-2F98-F480-74667E4B4EF0}"/>
              </a:ext>
            </a:extLst>
          </p:cNvPr>
          <p:cNvGrpSpPr/>
          <p:nvPr userDrawn="1"/>
        </p:nvGrpSpPr>
        <p:grpSpPr>
          <a:xfrm>
            <a:off x="457200" y="8092264"/>
            <a:ext cx="6858000" cy="3175"/>
            <a:chOff x="457200" y="3476625"/>
            <a:chExt cx="6858000" cy="3175"/>
          </a:xfrm>
        </p:grpSpPr>
        <p:sp>
          <p:nvSpPr>
            <p:cNvPr id="76" name="object 58">
              <a:extLst>
                <a:ext uri="{FF2B5EF4-FFF2-40B4-BE49-F238E27FC236}">
                  <a16:creationId xmlns:a16="http://schemas.microsoft.com/office/drawing/2014/main" id="{9DE06E5A-07FB-710A-1611-F3468AC93E3E}"/>
                </a:ext>
              </a:extLst>
            </p:cNvPr>
            <p:cNvSpPr/>
            <p:nvPr/>
          </p:nvSpPr>
          <p:spPr>
            <a:xfrm>
              <a:off x="468307" y="3478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9">
              <a:extLst>
                <a:ext uri="{FF2B5EF4-FFF2-40B4-BE49-F238E27FC236}">
                  <a16:creationId xmlns:a16="http://schemas.microsoft.com/office/drawing/2014/main" id="{5F602B4B-849B-6CBF-CB01-C9328A5010A0}"/>
                </a:ext>
              </a:extLst>
            </p:cNvPr>
            <p:cNvSpPr/>
            <p:nvPr/>
          </p:nvSpPr>
          <p:spPr>
            <a:xfrm>
              <a:off x="457200" y="3476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60">
            <a:extLst>
              <a:ext uri="{FF2B5EF4-FFF2-40B4-BE49-F238E27FC236}">
                <a16:creationId xmlns:a16="http://schemas.microsoft.com/office/drawing/2014/main" id="{16220903-E5AE-683D-357D-E6F93D257CE4}"/>
              </a:ext>
            </a:extLst>
          </p:cNvPr>
          <p:cNvGrpSpPr/>
          <p:nvPr userDrawn="1"/>
        </p:nvGrpSpPr>
        <p:grpSpPr>
          <a:xfrm>
            <a:off x="457200" y="8447864"/>
            <a:ext cx="6858000" cy="3175"/>
            <a:chOff x="457200" y="3832225"/>
            <a:chExt cx="6858000" cy="3175"/>
          </a:xfrm>
        </p:grpSpPr>
        <p:sp>
          <p:nvSpPr>
            <p:cNvPr id="79" name="object 61">
              <a:extLst>
                <a:ext uri="{FF2B5EF4-FFF2-40B4-BE49-F238E27FC236}">
                  <a16:creationId xmlns:a16="http://schemas.microsoft.com/office/drawing/2014/main" id="{70C67255-91A0-8DD9-D78F-E0A29BBF2E42}"/>
                </a:ext>
              </a:extLst>
            </p:cNvPr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2">
              <a:extLst>
                <a:ext uri="{FF2B5EF4-FFF2-40B4-BE49-F238E27FC236}">
                  <a16:creationId xmlns:a16="http://schemas.microsoft.com/office/drawing/2014/main" id="{51DAEB36-1F89-4AB8-D35C-CF654ECCF514}"/>
                </a:ext>
              </a:extLst>
            </p:cNvPr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60">
            <a:extLst>
              <a:ext uri="{FF2B5EF4-FFF2-40B4-BE49-F238E27FC236}">
                <a16:creationId xmlns:a16="http://schemas.microsoft.com/office/drawing/2014/main" id="{71EEAAE0-7651-EA05-BEC1-336562268E70}"/>
              </a:ext>
            </a:extLst>
          </p:cNvPr>
          <p:cNvGrpSpPr/>
          <p:nvPr userDrawn="1"/>
        </p:nvGrpSpPr>
        <p:grpSpPr>
          <a:xfrm>
            <a:off x="457200" y="8798739"/>
            <a:ext cx="6858000" cy="3175"/>
            <a:chOff x="457200" y="3832225"/>
            <a:chExt cx="6858000" cy="3175"/>
          </a:xfrm>
        </p:grpSpPr>
        <p:sp>
          <p:nvSpPr>
            <p:cNvPr id="82" name="object 61">
              <a:extLst>
                <a:ext uri="{FF2B5EF4-FFF2-40B4-BE49-F238E27FC236}">
                  <a16:creationId xmlns:a16="http://schemas.microsoft.com/office/drawing/2014/main" id="{C08BF505-A34B-39FB-7271-D20F2CD5CF4D}"/>
                </a:ext>
              </a:extLst>
            </p:cNvPr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2">
              <a:extLst>
                <a:ext uri="{FF2B5EF4-FFF2-40B4-BE49-F238E27FC236}">
                  <a16:creationId xmlns:a16="http://schemas.microsoft.com/office/drawing/2014/main" id="{68F49A22-D903-0E87-F87E-DA333EE2774F}"/>
                </a:ext>
              </a:extLst>
            </p:cNvPr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6F43B3-A135-7FDA-5764-7911862B89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6" y="0"/>
            <a:ext cx="7772084" cy="10058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icon to insert picture.</a:t>
            </a:r>
          </a:p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55DA01-795E-69C3-DCC9-ECA23C9E8F40}"/>
              </a:ext>
            </a:extLst>
          </p:cNvPr>
          <p:cNvSpPr/>
          <p:nvPr userDrawn="1"/>
        </p:nvSpPr>
        <p:spPr>
          <a:xfrm>
            <a:off x="0" y="5410200"/>
            <a:ext cx="7831454" cy="4661916"/>
          </a:xfrm>
          <a:custGeom>
            <a:avLst/>
            <a:gdLst>
              <a:gd name="connsiteX0" fmla="*/ 3886200 w 7831454"/>
              <a:gd name="connsiteY0" fmla="*/ 0 h 4661916"/>
              <a:gd name="connsiteX1" fmla="*/ 7716028 w 7831454"/>
              <a:gd name="connsiteY1" fmla="*/ 1479705 h 4661916"/>
              <a:gd name="connsiteX2" fmla="*/ 7831454 w 7831454"/>
              <a:gd name="connsiteY2" fmla="*/ 1589753 h 4661916"/>
              <a:gd name="connsiteX3" fmla="*/ 7831454 w 7831454"/>
              <a:gd name="connsiteY3" fmla="*/ 4661916 h 4661916"/>
              <a:gd name="connsiteX4" fmla="*/ 0 w 7831454"/>
              <a:gd name="connsiteY4" fmla="*/ 4661916 h 4661916"/>
              <a:gd name="connsiteX5" fmla="*/ 0 w 7831454"/>
              <a:gd name="connsiteY5" fmla="*/ 1533451 h 4661916"/>
              <a:gd name="connsiteX6" fmla="*/ 56372 w 7831454"/>
              <a:gd name="connsiteY6" fmla="*/ 1479705 h 4661916"/>
              <a:gd name="connsiteX7" fmla="*/ 3886200 w 7831454"/>
              <a:gd name="connsiteY7" fmla="*/ 0 h 4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1454" h="4661916">
                <a:moveTo>
                  <a:pt x="3886200" y="0"/>
                </a:moveTo>
                <a:cubicBezTo>
                  <a:pt x="5360788" y="0"/>
                  <a:pt x="6704501" y="560339"/>
                  <a:pt x="7716028" y="1479705"/>
                </a:cubicBezTo>
                <a:lnTo>
                  <a:pt x="7831454" y="1589753"/>
                </a:lnTo>
                <a:lnTo>
                  <a:pt x="7831454" y="4661916"/>
                </a:lnTo>
                <a:lnTo>
                  <a:pt x="0" y="4661916"/>
                </a:lnTo>
                <a:lnTo>
                  <a:pt x="0" y="1533451"/>
                </a:lnTo>
                <a:lnTo>
                  <a:pt x="56372" y="1479705"/>
                </a:lnTo>
                <a:cubicBezTo>
                  <a:pt x="1067900" y="560339"/>
                  <a:pt x="2411613" y="0"/>
                  <a:pt x="3886200" y="0"/>
                </a:cubicBezTo>
                <a:close/>
              </a:path>
            </a:pathLst>
          </a:custGeom>
          <a:solidFill>
            <a:srgbClr val="008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5A01AE6-D742-66DF-EE83-346C0B87D753}"/>
              </a:ext>
            </a:extLst>
          </p:cNvPr>
          <p:cNvGrpSpPr/>
          <p:nvPr userDrawn="1"/>
        </p:nvGrpSpPr>
        <p:grpSpPr>
          <a:xfrm>
            <a:off x="5118496" y="8710656"/>
            <a:ext cx="2183130" cy="896619"/>
            <a:chOff x="5118496" y="8710656"/>
            <a:chExt cx="2183130" cy="896619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EAB856D-EB97-23CA-E799-9694943E7531}"/>
                </a:ext>
              </a:extLst>
            </p:cNvPr>
            <p:cNvSpPr/>
            <p:nvPr/>
          </p:nvSpPr>
          <p:spPr>
            <a:xfrm>
              <a:off x="6768067" y="9005287"/>
              <a:ext cx="51435" cy="184785"/>
            </a:xfrm>
            <a:custGeom>
              <a:avLst/>
              <a:gdLst/>
              <a:ahLst/>
              <a:cxnLst/>
              <a:rect l="l" t="t" r="r" b="b"/>
              <a:pathLst>
                <a:path w="51434" h="184784">
                  <a:moveTo>
                    <a:pt x="51013" y="184572"/>
                  </a:moveTo>
                  <a:lnTo>
                    <a:pt x="0" y="184572"/>
                  </a:lnTo>
                  <a:lnTo>
                    <a:pt x="0" y="0"/>
                  </a:lnTo>
                  <a:lnTo>
                    <a:pt x="51013" y="0"/>
                  </a:lnTo>
                  <a:lnTo>
                    <a:pt x="51013" y="18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62E6F1E-62A3-FA80-F227-7D66DAB2DB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8496" y="8710656"/>
              <a:ext cx="2183074" cy="896115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E89A0E-690B-BB2B-F62B-4E96CB3975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9364561"/>
            <a:ext cx="3414712" cy="246221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303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70F639B-EF46-DD71-979C-0C7CFD307B6F}"/>
              </a:ext>
            </a:extLst>
          </p:cNvPr>
          <p:cNvSpPr/>
          <p:nvPr userDrawn="1"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g object 22">
            <a:extLst>
              <a:ext uri="{FF2B5EF4-FFF2-40B4-BE49-F238E27FC236}">
                <a16:creationId xmlns:a16="http://schemas.microsoft.com/office/drawing/2014/main" id="{59CF1492-43FF-782E-1D8B-262565084F6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8620" y="9402394"/>
            <a:ext cx="211213" cy="227380"/>
          </a:xfrm>
          <a:prstGeom prst="rect">
            <a:avLst/>
          </a:prstGeom>
        </p:spPr>
      </p:pic>
      <p:sp>
        <p:nvSpPr>
          <p:cNvPr id="10" name="bg object 23">
            <a:extLst>
              <a:ext uri="{FF2B5EF4-FFF2-40B4-BE49-F238E27FC236}">
                <a16:creationId xmlns:a16="http://schemas.microsoft.com/office/drawing/2014/main" id="{52432935-5C7E-2C70-51B8-2D62F3BB3584}"/>
              </a:ext>
            </a:extLst>
          </p:cNvPr>
          <p:cNvSpPr/>
          <p:nvPr userDrawn="1"/>
        </p:nvSpPr>
        <p:spPr>
          <a:xfrm flipV="1">
            <a:off x="388620" y="9264792"/>
            <a:ext cx="6829403" cy="45719"/>
          </a:xfrm>
          <a:custGeom>
            <a:avLst/>
            <a:gdLst/>
            <a:ahLst/>
            <a:cxnLst/>
            <a:rect l="l" t="t" r="r" b="b"/>
            <a:pathLst>
              <a:path w="6669405">
                <a:moveTo>
                  <a:pt x="0" y="0"/>
                </a:moveTo>
                <a:lnTo>
                  <a:pt x="6669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10F905AB-845E-7563-A4BF-3808CDA250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5800" y="9446145"/>
            <a:ext cx="106298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oderat"/>
                <a:cs typeface="Modera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DA4380A5-6F3B-6034-9DC1-C282C72406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218023" y="9222052"/>
            <a:ext cx="15747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57" y="403094"/>
            <a:ext cx="187134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Graphik"/>
                <a:cs typeface="Graph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2" r:id="rId3"/>
    <p:sldLayoutId id="2147483665" r:id="rId4"/>
    <p:sldLayoutId id="2147483670" r:id="rId5"/>
    <p:sldLayoutId id="21474836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08B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72400" cy="6680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7228956"/>
            <a:ext cx="3159760" cy="40523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359"/>
              </a:spcBef>
            </a:pPr>
            <a:r>
              <a:rPr lang="en-US" sz="25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Title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895243"/>
            <a:ext cx="3361054" cy="287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en-US"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Subtitle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2400" y="7238314"/>
            <a:ext cx="1965325" cy="457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Bellagio</a:t>
            </a:r>
            <a:r>
              <a:rPr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18496" y="8710656"/>
            <a:ext cx="2183130" cy="896619"/>
            <a:chOff x="5118496" y="8710656"/>
            <a:chExt cx="2183130" cy="896619"/>
          </a:xfrm>
        </p:grpSpPr>
        <p:sp>
          <p:nvSpPr>
            <p:cNvPr id="8" name="object 8"/>
            <p:cNvSpPr/>
            <p:nvPr/>
          </p:nvSpPr>
          <p:spPr>
            <a:xfrm>
              <a:off x="6768067" y="9005287"/>
              <a:ext cx="51435" cy="184785"/>
            </a:xfrm>
            <a:custGeom>
              <a:avLst/>
              <a:gdLst/>
              <a:ahLst/>
              <a:cxnLst/>
              <a:rect l="l" t="t" r="r" b="b"/>
              <a:pathLst>
                <a:path w="51434" h="184784">
                  <a:moveTo>
                    <a:pt x="51013" y="184572"/>
                  </a:moveTo>
                  <a:lnTo>
                    <a:pt x="0" y="184572"/>
                  </a:lnTo>
                  <a:lnTo>
                    <a:pt x="0" y="0"/>
                  </a:lnTo>
                  <a:lnTo>
                    <a:pt x="51013" y="0"/>
                  </a:lnTo>
                  <a:lnTo>
                    <a:pt x="51013" y="18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8496" y="8710656"/>
              <a:ext cx="2183074" cy="89611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57200" y="777240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DE6FF002-C771-0D36-0566-426884F07A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218023" y="9230297"/>
            <a:ext cx="157479" cy="17017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C6DFC21D-7D83-174F-A612-799CD9EF4D9F}"/>
              </a:ext>
            </a:extLst>
          </p:cNvPr>
          <p:cNvSpPr txBox="1">
            <a:spLocks/>
          </p:cNvSpPr>
          <p:nvPr/>
        </p:nvSpPr>
        <p:spPr>
          <a:xfrm>
            <a:off x="7166196" y="9222052"/>
            <a:ext cx="2495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spcBef>
                  <a:spcPts val="35"/>
                </a:spcBef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48146345-30E6-6033-CC96-9F14DE211F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9</a:t>
            </a:r>
            <a:endParaRPr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73F25654-23E7-CA75-7646-87A926C8B889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4561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50B23D83-8481-ED9D-B079-EB8AA61EA82C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911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2F28C2B4-9E2F-E152-146F-329D96B80306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553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6DB4DF82-C1C7-2842-EF57-E532A6C75C15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0010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96FB41D1-E84F-081A-5C72-D57F47D46843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3567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F95988F2-E97A-BC74-D9B7-8A9DF06BC0F0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7283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B7BF6832-E53F-5C7E-2031-8A1CB823E1B4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440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54012"/>
            <a:ext cx="946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114801"/>
            <a:ext cx="7772400" cy="5943600"/>
            <a:chOff x="0" y="4114801"/>
            <a:chExt cx="7772400" cy="5943600"/>
          </a:xfrm>
        </p:grpSpPr>
        <p:sp>
          <p:nvSpPr>
            <p:cNvPr id="4" name="object 4"/>
            <p:cNvSpPr/>
            <p:nvPr/>
          </p:nvSpPr>
          <p:spPr>
            <a:xfrm>
              <a:off x="0" y="4114801"/>
              <a:ext cx="7772400" cy="5943600"/>
            </a:xfrm>
            <a:custGeom>
              <a:avLst/>
              <a:gdLst/>
              <a:ahLst/>
              <a:cxnLst/>
              <a:rect l="l" t="t" r="r" b="b"/>
              <a:pathLst>
                <a:path w="7772400" h="5943600">
                  <a:moveTo>
                    <a:pt x="3886198" y="0"/>
                  </a:moveTo>
                  <a:lnTo>
                    <a:pt x="3837744" y="197"/>
                  </a:lnTo>
                  <a:lnTo>
                    <a:pt x="3789383" y="788"/>
                  </a:lnTo>
                  <a:lnTo>
                    <a:pt x="3741118" y="1771"/>
                  </a:lnTo>
                  <a:lnTo>
                    <a:pt x="3692949" y="3144"/>
                  </a:lnTo>
                  <a:lnTo>
                    <a:pt x="3644879" y="4907"/>
                  </a:lnTo>
                  <a:lnTo>
                    <a:pt x="3596909" y="7057"/>
                  </a:lnTo>
                  <a:lnTo>
                    <a:pt x="3549040" y="9594"/>
                  </a:lnTo>
                  <a:lnTo>
                    <a:pt x="3501274" y="12515"/>
                  </a:lnTo>
                  <a:lnTo>
                    <a:pt x="3453613" y="15818"/>
                  </a:lnTo>
                  <a:lnTo>
                    <a:pt x="3406058" y="19503"/>
                  </a:lnTo>
                  <a:lnTo>
                    <a:pt x="3358610" y="23569"/>
                  </a:lnTo>
                  <a:lnTo>
                    <a:pt x="3264043" y="32833"/>
                  </a:lnTo>
                  <a:lnTo>
                    <a:pt x="3169924" y="43598"/>
                  </a:lnTo>
                  <a:lnTo>
                    <a:pt x="3076265" y="55853"/>
                  </a:lnTo>
                  <a:lnTo>
                    <a:pt x="2983080" y="69585"/>
                  </a:lnTo>
                  <a:lnTo>
                    <a:pt x="2890379" y="84782"/>
                  </a:lnTo>
                  <a:lnTo>
                    <a:pt x="2798175" y="101431"/>
                  </a:lnTo>
                  <a:lnTo>
                    <a:pt x="2706481" y="119521"/>
                  </a:lnTo>
                  <a:lnTo>
                    <a:pt x="2615307" y="139040"/>
                  </a:lnTo>
                  <a:lnTo>
                    <a:pt x="2524668" y="159975"/>
                  </a:lnTo>
                  <a:lnTo>
                    <a:pt x="2434574" y="182314"/>
                  </a:lnTo>
                  <a:lnTo>
                    <a:pt x="2345038" y="206045"/>
                  </a:lnTo>
                  <a:lnTo>
                    <a:pt x="2256072" y="231155"/>
                  </a:lnTo>
                  <a:lnTo>
                    <a:pt x="2167688" y="257633"/>
                  </a:lnTo>
                  <a:lnTo>
                    <a:pt x="2079898" y="285467"/>
                  </a:lnTo>
                  <a:lnTo>
                    <a:pt x="1992716" y="314643"/>
                  </a:lnTo>
                  <a:lnTo>
                    <a:pt x="1906152" y="345151"/>
                  </a:lnTo>
                  <a:lnTo>
                    <a:pt x="1820219" y="376977"/>
                  </a:lnTo>
                  <a:lnTo>
                    <a:pt x="1734929" y="410110"/>
                  </a:lnTo>
                  <a:lnTo>
                    <a:pt x="1650294" y="444538"/>
                  </a:lnTo>
                  <a:lnTo>
                    <a:pt x="1566327" y="480248"/>
                  </a:lnTo>
                  <a:lnTo>
                    <a:pt x="1483039" y="517228"/>
                  </a:lnTo>
                  <a:lnTo>
                    <a:pt x="1400444" y="555466"/>
                  </a:lnTo>
                  <a:lnTo>
                    <a:pt x="1318552" y="594950"/>
                  </a:lnTo>
                  <a:lnTo>
                    <a:pt x="1237376" y="635668"/>
                  </a:lnTo>
                  <a:lnTo>
                    <a:pt x="1156929" y="677606"/>
                  </a:lnTo>
                  <a:lnTo>
                    <a:pt x="1116982" y="699030"/>
                  </a:lnTo>
                  <a:lnTo>
                    <a:pt x="1077222" y="720755"/>
                  </a:lnTo>
                  <a:lnTo>
                    <a:pt x="1037651" y="742778"/>
                  </a:lnTo>
                  <a:lnTo>
                    <a:pt x="998268" y="765100"/>
                  </a:lnTo>
                  <a:lnTo>
                    <a:pt x="959078" y="787718"/>
                  </a:lnTo>
                  <a:lnTo>
                    <a:pt x="920079" y="810630"/>
                  </a:lnTo>
                  <a:lnTo>
                    <a:pt x="881275" y="833836"/>
                  </a:lnTo>
                  <a:lnTo>
                    <a:pt x="842667" y="857333"/>
                  </a:lnTo>
                  <a:lnTo>
                    <a:pt x="804256" y="881120"/>
                  </a:lnTo>
                  <a:lnTo>
                    <a:pt x="766044" y="905196"/>
                  </a:lnTo>
                  <a:lnTo>
                    <a:pt x="728033" y="929560"/>
                  </a:lnTo>
                  <a:lnTo>
                    <a:pt x="690223" y="954208"/>
                  </a:lnTo>
                  <a:lnTo>
                    <a:pt x="652617" y="979141"/>
                  </a:lnTo>
                  <a:lnTo>
                    <a:pt x="615215" y="1004356"/>
                  </a:lnTo>
                  <a:lnTo>
                    <a:pt x="578020" y="1029853"/>
                  </a:lnTo>
                  <a:lnTo>
                    <a:pt x="541033" y="1055628"/>
                  </a:lnTo>
                  <a:lnTo>
                    <a:pt x="504255" y="1081682"/>
                  </a:lnTo>
                  <a:lnTo>
                    <a:pt x="467689" y="1108012"/>
                  </a:lnTo>
                  <a:lnTo>
                    <a:pt x="431335" y="1134618"/>
                  </a:lnTo>
                  <a:lnTo>
                    <a:pt x="395195" y="1161496"/>
                  </a:lnTo>
                  <a:lnTo>
                    <a:pt x="359270" y="1188646"/>
                  </a:lnTo>
                  <a:lnTo>
                    <a:pt x="323563" y="1216067"/>
                  </a:lnTo>
                  <a:lnTo>
                    <a:pt x="288074" y="1243757"/>
                  </a:lnTo>
                  <a:lnTo>
                    <a:pt x="252805" y="1271714"/>
                  </a:lnTo>
                  <a:lnTo>
                    <a:pt x="217758" y="1299936"/>
                  </a:lnTo>
                  <a:lnTo>
                    <a:pt x="182935" y="1328423"/>
                  </a:lnTo>
                  <a:lnTo>
                    <a:pt x="148335" y="1357173"/>
                  </a:lnTo>
                  <a:lnTo>
                    <a:pt x="113963" y="1386184"/>
                  </a:lnTo>
                  <a:lnTo>
                    <a:pt x="79817" y="1415455"/>
                  </a:lnTo>
                  <a:lnTo>
                    <a:pt x="45902" y="1444983"/>
                  </a:lnTo>
                  <a:lnTo>
                    <a:pt x="12216" y="1474769"/>
                  </a:lnTo>
                  <a:lnTo>
                    <a:pt x="0" y="1485740"/>
                  </a:lnTo>
                  <a:lnTo>
                    <a:pt x="0" y="5943598"/>
                  </a:lnTo>
                  <a:lnTo>
                    <a:pt x="7772400" y="5943598"/>
                  </a:lnTo>
                  <a:lnTo>
                    <a:pt x="7772397" y="1485740"/>
                  </a:lnTo>
                  <a:lnTo>
                    <a:pt x="7726495" y="1444983"/>
                  </a:lnTo>
                  <a:lnTo>
                    <a:pt x="7692579" y="1415455"/>
                  </a:lnTo>
                  <a:lnTo>
                    <a:pt x="7658434" y="1386184"/>
                  </a:lnTo>
                  <a:lnTo>
                    <a:pt x="7624061" y="1357173"/>
                  </a:lnTo>
                  <a:lnTo>
                    <a:pt x="7589462" y="1328423"/>
                  </a:lnTo>
                  <a:lnTo>
                    <a:pt x="7554638" y="1299936"/>
                  </a:lnTo>
                  <a:lnTo>
                    <a:pt x="7519591" y="1271714"/>
                  </a:lnTo>
                  <a:lnTo>
                    <a:pt x="7484323" y="1243757"/>
                  </a:lnTo>
                  <a:lnTo>
                    <a:pt x="7448834" y="1216067"/>
                  </a:lnTo>
                  <a:lnTo>
                    <a:pt x="7413127" y="1188646"/>
                  </a:lnTo>
                  <a:lnTo>
                    <a:pt x="7377202" y="1161496"/>
                  </a:lnTo>
                  <a:lnTo>
                    <a:pt x="7341062" y="1134618"/>
                  </a:lnTo>
                  <a:lnTo>
                    <a:pt x="7304708" y="1108012"/>
                  </a:lnTo>
                  <a:lnTo>
                    <a:pt x="7268141" y="1081682"/>
                  </a:lnTo>
                  <a:lnTo>
                    <a:pt x="7231364" y="1055628"/>
                  </a:lnTo>
                  <a:lnTo>
                    <a:pt x="7194377" y="1029853"/>
                  </a:lnTo>
                  <a:lnTo>
                    <a:pt x="7157182" y="1004356"/>
                  </a:lnTo>
                  <a:lnTo>
                    <a:pt x="7119780" y="979141"/>
                  </a:lnTo>
                  <a:lnTo>
                    <a:pt x="7082174" y="954208"/>
                  </a:lnTo>
                  <a:lnTo>
                    <a:pt x="7044364" y="929560"/>
                  </a:lnTo>
                  <a:lnTo>
                    <a:pt x="7006352" y="905196"/>
                  </a:lnTo>
                  <a:lnTo>
                    <a:pt x="6968140" y="881120"/>
                  </a:lnTo>
                  <a:lnTo>
                    <a:pt x="6929729" y="857333"/>
                  </a:lnTo>
                  <a:lnTo>
                    <a:pt x="6891121" y="833836"/>
                  </a:lnTo>
                  <a:lnTo>
                    <a:pt x="6852317" y="810630"/>
                  </a:lnTo>
                  <a:lnTo>
                    <a:pt x="6813319" y="787718"/>
                  </a:lnTo>
                  <a:lnTo>
                    <a:pt x="6774128" y="765100"/>
                  </a:lnTo>
                  <a:lnTo>
                    <a:pt x="6734746" y="742778"/>
                  </a:lnTo>
                  <a:lnTo>
                    <a:pt x="6695174" y="720755"/>
                  </a:lnTo>
                  <a:lnTo>
                    <a:pt x="6655414" y="699030"/>
                  </a:lnTo>
                  <a:lnTo>
                    <a:pt x="6615468" y="677606"/>
                  </a:lnTo>
                  <a:lnTo>
                    <a:pt x="6535020" y="635668"/>
                  </a:lnTo>
                  <a:lnTo>
                    <a:pt x="6453845" y="594950"/>
                  </a:lnTo>
                  <a:lnTo>
                    <a:pt x="6371953" y="555466"/>
                  </a:lnTo>
                  <a:lnTo>
                    <a:pt x="6289357" y="517228"/>
                  </a:lnTo>
                  <a:lnTo>
                    <a:pt x="6206070" y="480248"/>
                  </a:lnTo>
                  <a:lnTo>
                    <a:pt x="6122103" y="444538"/>
                  </a:lnTo>
                  <a:lnTo>
                    <a:pt x="6037468" y="410110"/>
                  </a:lnTo>
                  <a:lnTo>
                    <a:pt x="5952178" y="376977"/>
                  </a:lnTo>
                  <a:lnTo>
                    <a:pt x="5866245" y="345151"/>
                  </a:lnTo>
                  <a:lnTo>
                    <a:pt x="5779681" y="314643"/>
                  </a:lnTo>
                  <a:lnTo>
                    <a:pt x="5692498" y="285467"/>
                  </a:lnTo>
                  <a:lnTo>
                    <a:pt x="5604709" y="257633"/>
                  </a:lnTo>
                  <a:lnTo>
                    <a:pt x="5516325" y="231155"/>
                  </a:lnTo>
                  <a:lnTo>
                    <a:pt x="5427359" y="206045"/>
                  </a:lnTo>
                  <a:lnTo>
                    <a:pt x="5337823" y="182314"/>
                  </a:lnTo>
                  <a:lnTo>
                    <a:pt x="5247729" y="159975"/>
                  </a:lnTo>
                  <a:lnTo>
                    <a:pt x="5157089" y="139040"/>
                  </a:lnTo>
                  <a:lnTo>
                    <a:pt x="5065916" y="119521"/>
                  </a:lnTo>
                  <a:lnTo>
                    <a:pt x="4974222" y="101431"/>
                  </a:lnTo>
                  <a:lnTo>
                    <a:pt x="4882018" y="84782"/>
                  </a:lnTo>
                  <a:lnTo>
                    <a:pt x="4789317" y="69585"/>
                  </a:lnTo>
                  <a:lnTo>
                    <a:pt x="4696131" y="55853"/>
                  </a:lnTo>
                  <a:lnTo>
                    <a:pt x="4602473" y="43598"/>
                  </a:lnTo>
                  <a:lnTo>
                    <a:pt x="4508354" y="32833"/>
                  </a:lnTo>
                  <a:lnTo>
                    <a:pt x="4413787" y="23569"/>
                  </a:lnTo>
                  <a:lnTo>
                    <a:pt x="4366339" y="19503"/>
                  </a:lnTo>
                  <a:lnTo>
                    <a:pt x="4318784" y="15818"/>
                  </a:lnTo>
                  <a:lnTo>
                    <a:pt x="4271122" y="12515"/>
                  </a:lnTo>
                  <a:lnTo>
                    <a:pt x="4223357" y="9594"/>
                  </a:lnTo>
                  <a:lnTo>
                    <a:pt x="4175488" y="7057"/>
                  </a:lnTo>
                  <a:lnTo>
                    <a:pt x="4127518" y="4907"/>
                  </a:lnTo>
                  <a:lnTo>
                    <a:pt x="4079447" y="3144"/>
                  </a:lnTo>
                  <a:lnTo>
                    <a:pt x="4031279" y="1771"/>
                  </a:lnTo>
                  <a:lnTo>
                    <a:pt x="3983014" y="788"/>
                  </a:lnTo>
                  <a:lnTo>
                    <a:pt x="3934653" y="197"/>
                  </a:lnTo>
                  <a:lnTo>
                    <a:pt x="3886198" y="0"/>
                  </a:lnTo>
                  <a:close/>
                </a:path>
              </a:pathLst>
            </a:custGeom>
            <a:solidFill>
              <a:srgbClr val="CE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9402393"/>
              <a:ext cx="211213" cy="2273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 flipV="1">
              <a:off x="457199" y="9264793"/>
              <a:ext cx="6769775" cy="45719"/>
            </a:xfrm>
            <a:custGeom>
              <a:avLst/>
              <a:gdLst/>
              <a:ahLst/>
              <a:cxnLst/>
              <a:rect l="l" t="t" r="r" b="b"/>
              <a:pathLst>
                <a:path w="6669405">
                  <a:moveTo>
                    <a:pt x="0" y="0"/>
                  </a:moveTo>
                  <a:lnTo>
                    <a:pt x="66690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307" y="4189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4187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307" y="4545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4543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07" y="4900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4899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307" y="5256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5254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307" y="5611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5610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307" y="5967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5965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07" y="6323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6321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8307" y="6678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6677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8307" y="7034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7032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307" y="7389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7388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307" y="7745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" y="7743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8307" y="8101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" y="8099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8307" y="8456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200" y="84550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8307" y="8812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200" y="88106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57200" y="987425"/>
            <a:ext cx="6858000" cy="3175"/>
            <a:chOff x="457200" y="987425"/>
            <a:chExt cx="6858000" cy="3175"/>
          </a:xfrm>
        </p:grpSpPr>
        <p:sp>
          <p:nvSpPr>
            <p:cNvPr id="37" name="object 37"/>
            <p:cNvSpPr/>
            <p:nvPr/>
          </p:nvSpPr>
          <p:spPr>
            <a:xfrm>
              <a:off x="468307" y="989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7200" y="987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57200" y="1343025"/>
            <a:ext cx="6858000" cy="3175"/>
            <a:chOff x="457200" y="1343025"/>
            <a:chExt cx="6858000" cy="3175"/>
          </a:xfrm>
        </p:grpSpPr>
        <p:sp>
          <p:nvSpPr>
            <p:cNvPr id="40" name="object 40"/>
            <p:cNvSpPr/>
            <p:nvPr/>
          </p:nvSpPr>
          <p:spPr>
            <a:xfrm>
              <a:off x="468307" y="1344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200" y="1343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57200" y="1698625"/>
            <a:ext cx="6858000" cy="3175"/>
            <a:chOff x="457200" y="1698625"/>
            <a:chExt cx="6858000" cy="3175"/>
          </a:xfrm>
        </p:grpSpPr>
        <p:sp>
          <p:nvSpPr>
            <p:cNvPr id="43" name="object 43"/>
            <p:cNvSpPr/>
            <p:nvPr/>
          </p:nvSpPr>
          <p:spPr>
            <a:xfrm>
              <a:off x="468307" y="1700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200" y="1698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57200" y="2054225"/>
            <a:ext cx="6858000" cy="3175"/>
            <a:chOff x="457200" y="2054225"/>
            <a:chExt cx="6858000" cy="3175"/>
          </a:xfrm>
        </p:grpSpPr>
        <p:sp>
          <p:nvSpPr>
            <p:cNvPr id="46" name="object 46"/>
            <p:cNvSpPr/>
            <p:nvPr/>
          </p:nvSpPr>
          <p:spPr>
            <a:xfrm>
              <a:off x="468307" y="2055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7200" y="2054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57200" y="2409825"/>
            <a:ext cx="6858000" cy="3175"/>
            <a:chOff x="457200" y="2409825"/>
            <a:chExt cx="6858000" cy="3175"/>
          </a:xfrm>
        </p:grpSpPr>
        <p:sp>
          <p:nvSpPr>
            <p:cNvPr id="49" name="object 49"/>
            <p:cNvSpPr/>
            <p:nvPr/>
          </p:nvSpPr>
          <p:spPr>
            <a:xfrm>
              <a:off x="468307" y="2411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7200" y="2409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57200" y="2765425"/>
            <a:ext cx="6858000" cy="3175"/>
            <a:chOff x="457200" y="2765425"/>
            <a:chExt cx="6858000" cy="3175"/>
          </a:xfrm>
        </p:grpSpPr>
        <p:sp>
          <p:nvSpPr>
            <p:cNvPr id="52" name="object 52"/>
            <p:cNvSpPr/>
            <p:nvPr/>
          </p:nvSpPr>
          <p:spPr>
            <a:xfrm>
              <a:off x="468307" y="2767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7200" y="2765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57200" y="3121025"/>
            <a:ext cx="6858000" cy="3175"/>
            <a:chOff x="457200" y="3121025"/>
            <a:chExt cx="6858000" cy="3175"/>
          </a:xfrm>
        </p:grpSpPr>
        <p:sp>
          <p:nvSpPr>
            <p:cNvPr id="55" name="object 55"/>
            <p:cNvSpPr/>
            <p:nvPr/>
          </p:nvSpPr>
          <p:spPr>
            <a:xfrm>
              <a:off x="468307" y="3122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7200" y="3121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457200" y="3476625"/>
            <a:ext cx="6858000" cy="3175"/>
            <a:chOff x="457200" y="3476625"/>
            <a:chExt cx="6858000" cy="3175"/>
          </a:xfrm>
        </p:grpSpPr>
        <p:sp>
          <p:nvSpPr>
            <p:cNvPr id="58" name="object 58"/>
            <p:cNvSpPr/>
            <p:nvPr/>
          </p:nvSpPr>
          <p:spPr>
            <a:xfrm>
              <a:off x="468307" y="3478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7200" y="3476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457200" y="3832225"/>
            <a:ext cx="6858000" cy="3175"/>
            <a:chOff x="457200" y="3832225"/>
            <a:chExt cx="6858000" cy="3175"/>
          </a:xfrm>
        </p:grpSpPr>
        <p:sp>
          <p:nvSpPr>
            <p:cNvPr id="61" name="object 61"/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3E85E3-38A0-6EC2-4294-4B93B507CCBA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50A17085-3865-92F5-5CDE-D4F12AD8BBDF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54012"/>
            <a:ext cx="946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402394"/>
            <a:ext cx="211213" cy="2273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00" y="228600"/>
            <a:ext cx="7315200" cy="9829800"/>
            <a:chOff x="457200" y="228600"/>
            <a:chExt cx="7315200" cy="9829800"/>
          </a:xfrm>
        </p:grpSpPr>
        <p:sp>
          <p:nvSpPr>
            <p:cNvPr id="5" name="object 5"/>
            <p:cNvSpPr/>
            <p:nvPr/>
          </p:nvSpPr>
          <p:spPr>
            <a:xfrm>
              <a:off x="4914900" y="228600"/>
              <a:ext cx="2857500" cy="9829800"/>
            </a:xfrm>
            <a:custGeom>
              <a:avLst/>
              <a:gdLst/>
              <a:ahLst/>
              <a:cxnLst/>
              <a:rect l="l" t="t" r="r" b="b"/>
              <a:pathLst>
                <a:path w="2857500" h="9829800">
                  <a:moveTo>
                    <a:pt x="2857500" y="0"/>
                  </a:moveTo>
                  <a:lnTo>
                    <a:pt x="2820376" y="25400"/>
                  </a:lnTo>
                  <a:lnTo>
                    <a:pt x="2781768" y="38100"/>
                  </a:lnTo>
                  <a:lnTo>
                    <a:pt x="2629324" y="139700"/>
                  </a:lnTo>
                  <a:lnTo>
                    <a:pt x="2443356" y="266700"/>
                  </a:lnTo>
                  <a:lnTo>
                    <a:pt x="2298371" y="368300"/>
                  </a:lnTo>
                  <a:lnTo>
                    <a:pt x="2262663" y="406400"/>
                  </a:lnTo>
                  <a:lnTo>
                    <a:pt x="2122035" y="508000"/>
                  </a:lnTo>
                  <a:lnTo>
                    <a:pt x="2087436" y="546100"/>
                  </a:lnTo>
                  <a:lnTo>
                    <a:pt x="2018918" y="596900"/>
                  </a:lnTo>
                  <a:lnTo>
                    <a:pt x="1985002" y="635000"/>
                  </a:lnTo>
                  <a:lnTo>
                    <a:pt x="1917864" y="685800"/>
                  </a:lnTo>
                  <a:lnTo>
                    <a:pt x="1884645" y="723900"/>
                  </a:lnTo>
                  <a:lnTo>
                    <a:pt x="1851662" y="749300"/>
                  </a:lnTo>
                  <a:lnTo>
                    <a:pt x="1818915" y="787400"/>
                  </a:lnTo>
                  <a:lnTo>
                    <a:pt x="1754138" y="838200"/>
                  </a:lnTo>
                  <a:lnTo>
                    <a:pt x="1722111" y="876300"/>
                  </a:lnTo>
                  <a:lnTo>
                    <a:pt x="1690327" y="901700"/>
                  </a:lnTo>
                  <a:lnTo>
                    <a:pt x="1627494" y="977900"/>
                  </a:lnTo>
                  <a:lnTo>
                    <a:pt x="1596448" y="1003300"/>
                  </a:lnTo>
                  <a:lnTo>
                    <a:pt x="1565651" y="1041400"/>
                  </a:lnTo>
                  <a:lnTo>
                    <a:pt x="1535105" y="1066800"/>
                  </a:lnTo>
                  <a:lnTo>
                    <a:pt x="1504811" y="1104900"/>
                  </a:lnTo>
                  <a:lnTo>
                    <a:pt x="1474770" y="1143000"/>
                  </a:lnTo>
                  <a:lnTo>
                    <a:pt x="1444985" y="1168400"/>
                  </a:lnTo>
                  <a:lnTo>
                    <a:pt x="1415456" y="1206500"/>
                  </a:lnTo>
                  <a:lnTo>
                    <a:pt x="1386185" y="1244600"/>
                  </a:lnTo>
                  <a:lnTo>
                    <a:pt x="1357174" y="1270000"/>
                  </a:lnTo>
                  <a:lnTo>
                    <a:pt x="1328424" y="1308100"/>
                  </a:lnTo>
                  <a:lnTo>
                    <a:pt x="1299937" y="1346200"/>
                  </a:lnTo>
                  <a:lnTo>
                    <a:pt x="1271715" y="1371600"/>
                  </a:lnTo>
                  <a:lnTo>
                    <a:pt x="1243758" y="1409700"/>
                  </a:lnTo>
                  <a:lnTo>
                    <a:pt x="1216068" y="1447800"/>
                  </a:lnTo>
                  <a:lnTo>
                    <a:pt x="1188647" y="1485900"/>
                  </a:lnTo>
                  <a:lnTo>
                    <a:pt x="1161497" y="1524000"/>
                  </a:lnTo>
                  <a:lnTo>
                    <a:pt x="1134618" y="1562100"/>
                  </a:lnTo>
                  <a:lnTo>
                    <a:pt x="1108013" y="1587500"/>
                  </a:lnTo>
                  <a:lnTo>
                    <a:pt x="1081683" y="1625600"/>
                  </a:lnTo>
                  <a:lnTo>
                    <a:pt x="1055629" y="1663700"/>
                  </a:lnTo>
                  <a:lnTo>
                    <a:pt x="1029853" y="1701800"/>
                  </a:lnTo>
                  <a:lnTo>
                    <a:pt x="1004357" y="1739900"/>
                  </a:lnTo>
                  <a:lnTo>
                    <a:pt x="979142" y="1778000"/>
                  </a:lnTo>
                  <a:lnTo>
                    <a:pt x="954209" y="1816100"/>
                  </a:lnTo>
                  <a:lnTo>
                    <a:pt x="929560" y="1854200"/>
                  </a:lnTo>
                  <a:lnTo>
                    <a:pt x="905197" y="1892300"/>
                  </a:lnTo>
                  <a:lnTo>
                    <a:pt x="881121" y="1930400"/>
                  </a:lnTo>
                  <a:lnTo>
                    <a:pt x="857333" y="1968500"/>
                  </a:lnTo>
                  <a:lnTo>
                    <a:pt x="833836" y="2006600"/>
                  </a:lnTo>
                  <a:lnTo>
                    <a:pt x="810631" y="2044700"/>
                  </a:lnTo>
                  <a:lnTo>
                    <a:pt x="787718" y="2082800"/>
                  </a:lnTo>
                  <a:lnTo>
                    <a:pt x="765100" y="2120900"/>
                  </a:lnTo>
                  <a:lnTo>
                    <a:pt x="742779" y="2159000"/>
                  </a:lnTo>
                  <a:lnTo>
                    <a:pt x="720755" y="2197100"/>
                  </a:lnTo>
                  <a:lnTo>
                    <a:pt x="699031" y="2247900"/>
                  </a:lnTo>
                  <a:lnTo>
                    <a:pt x="677607" y="2286000"/>
                  </a:lnTo>
                  <a:lnTo>
                    <a:pt x="656485" y="2324100"/>
                  </a:lnTo>
                  <a:lnTo>
                    <a:pt x="635668" y="2362200"/>
                  </a:lnTo>
                  <a:lnTo>
                    <a:pt x="615156" y="2400300"/>
                  </a:lnTo>
                  <a:lnTo>
                    <a:pt x="594950" y="2438400"/>
                  </a:lnTo>
                  <a:lnTo>
                    <a:pt x="575053" y="2489200"/>
                  </a:lnTo>
                  <a:lnTo>
                    <a:pt x="555467" y="2527300"/>
                  </a:lnTo>
                  <a:lnTo>
                    <a:pt x="536191" y="2565400"/>
                  </a:lnTo>
                  <a:lnTo>
                    <a:pt x="517228" y="2603500"/>
                  </a:lnTo>
                  <a:lnTo>
                    <a:pt x="498580" y="2654300"/>
                  </a:lnTo>
                  <a:lnTo>
                    <a:pt x="480248" y="2692400"/>
                  </a:lnTo>
                  <a:lnTo>
                    <a:pt x="462234" y="2730500"/>
                  </a:lnTo>
                  <a:lnTo>
                    <a:pt x="444538" y="2768600"/>
                  </a:lnTo>
                  <a:lnTo>
                    <a:pt x="427163" y="2819400"/>
                  </a:lnTo>
                  <a:lnTo>
                    <a:pt x="410111" y="2857500"/>
                  </a:lnTo>
                  <a:lnTo>
                    <a:pt x="393381" y="2908300"/>
                  </a:lnTo>
                  <a:lnTo>
                    <a:pt x="376977" y="2946400"/>
                  </a:lnTo>
                  <a:lnTo>
                    <a:pt x="360900" y="2984500"/>
                  </a:lnTo>
                  <a:lnTo>
                    <a:pt x="345151" y="3035300"/>
                  </a:lnTo>
                  <a:lnTo>
                    <a:pt x="329732" y="3073400"/>
                  </a:lnTo>
                  <a:lnTo>
                    <a:pt x="314643" y="3111500"/>
                  </a:lnTo>
                  <a:lnTo>
                    <a:pt x="299888" y="3162300"/>
                  </a:lnTo>
                  <a:lnTo>
                    <a:pt x="285467" y="3200400"/>
                  </a:lnTo>
                  <a:lnTo>
                    <a:pt x="271381" y="3251200"/>
                  </a:lnTo>
                  <a:lnTo>
                    <a:pt x="257633" y="3289300"/>
                  </a:lnTo>
                  <a:lnTo>
                    <a:pt x="244224" y="3340100"/>
                  </a:lnTo>
                  <a:lnTo>
                    <a:pt x="231155" y="3378200"/>
                  </a:lnTo>
                  <a:lnTo>
                    <a:pt x="218428" y="3429000"/>
                  </a:lnTo>
                  <a:lnTo>
                    <a:pt x="206045" y="3467100"/>
                  </a:lnTo>
                  <a:lnTo>
                    <a:pt x="194006" y="3517900"/>
                  </a:lnTo>
                  <a:lnTo>
                    <a:pt x="182314" y="3556000"/>
                  </a:lnTo>
                  <a:lnTo>
                    <a:pt x="170970" y="3606800"/>
                  </a:lnTo>
                  <a:lnTo>
                    <a:pt x="159975" y="3644900"/>
                  </a:lnTo>
                  <a:lnTo>
                    <a:pt x="149331" y="3695700"/>
                  </a:lnTo>
                  <a:lnTo>
                    <a:pt x="139040" y="3733800"/>
                  </a:lnTo>
                  <a:lnTo>
                    <a:pt x="129103" y="3784600"/>
                  </a:lnTo>
                  <a:lnTo>
                    <a:pt x="119521" y="3835400"/>
                  </a:lnTo>
                  <a:lnTo>
                    <a:pt x="110297" y="3873500"/>
                  </a:lnTo>
                  <a:lnTo>
                    <a:pt x="101431" y="3924300"/>
                  </a:lnTo>
                  <a:lnTo>
                    <a:pt x="92926" y="3975100"/>
                  </a:lnTo>
                  <a:lnTo>
                    <a:pt x="84782" y="4013200"/>
                  </a:lnTo>
                  <a:lnTo>
                    <a:pt x="77001" y="4064000"/>
                  </a:lnTo>
                  <a:lnTo>
                    <a:pt x="69585" y="4102100"/>
                  </a:lnTo>
                  <a:lnTo>
                    <a:pt x="62535" y="4152900"/>
                  </a:lnTo>
                  <a:lnTo>
                    <a:pt x="55853" y="4203700"/>
                  </a:lnTo>
                  <a:lnTo>
                    <a:pt x="49540" y="4241800"/>
                  </a:lnTo>
                  <a:lnTo>
                    <a:pt x="43598" y="4292600"/>
                  </a:lnTo>
                  <a:lnTo>
                    <a:pt x="38028" y="4343400"/>
                  </a:lnTo>
                  <a:lnTo>
                    <a:pt x="32833" y="4394200"/>
                  </a:lnTo>
                  <a:lnTo>
                    <a:pt x="28012" y="4432300"/>
                  </a:lnTo>
                  <a:lnTo>
                    <a:pt x="23569" y="4483100"/>
                  </a:lnTo>
                  <a:lnTo>
                    <a:pt x="19503" y="4533900"/>
                  </a:lnTo>
                  <a:lnTo>
                    <a:pt x="15818" y="4572000"/>
                  </a:lnTo>
                  <a:lnTo>
                    <a:pt x="12515" y="4622800"/>
                  </a:lnTo>
                  <a:lnTo>
                    <a:pt x="9594" y="4673600"/>
                  </a:lnTo>
                  <a:lnTo>
                    <a:pt x="7057" y="4724400"/>
                  </a:lnTo>
                  <a:lnTo>
                    <a:pt x="4907" y="4775200"/>
                  </a:lnTo>
                  <a:lnTo>
                    <a:pt x="3144" y="4813300"/>
                  </a:lnTo>
                  <a:lnTo>
                    <a:pt x="1771" y="4864100"/>
                  </a:lnTo>
                  <a:lnTo>
                    <a:pt x="788" y="4914900"/>
                  </a:lnTo>
                  <a:lnTo>
                    <a:pt x="197" y="4965700"/>
                  </a:lnTo>
                  <a:lnTo>
                    <a:pt x="0" y="5016500"/>
                  </a:lnTo>
                  <a:lnTo>
                    <a:pt x="197" y="5054600"/>
                  </a:lnTo>
                  <a:lnTo>
                    <a:pt x="788" y="5105400"/>
                  </a:lnTo>
                  <a:lnTo>
                    <a:pt x="1771" y="5156200"/>
                  </a:lnTo>
                  <a:lnTo>
                    <a:pt x="3144" y="5207000"/>
                  </a:lnTo>
                  <a:lnTo>
                    <a:pt x="4907" y="5257800"/>
                  </a:lnTo>
                  <a:lnTo>
                    <a:pt x="7057" y="5295900"/>
                  </a:lnTo>
                  <a:lnTo>
                    <a:pt x="9594" y="5346700"/>
                  </a:lnTo>
                  <a:lnTo>
                    <a:pt x="12515" y="5397500"/>
                  </a:lnTo>
                  <a:lnTo>
                    <a:pt x="15818" y="5448300"/>
                  </a:lnTo>
                  <a:lnTo>
                    <a:pt x="19503" y="5486400"/>
                  </a:lnTo>
                  <a:lnTo>
                    <a:pt x="23569" y="5537200"/>
                  </a:lnTo>
                  <a:lnTo>
                    <a:pt x="28012" y="5588000"/>
                  </a:lnTo>
                  <a:lnTo>
                    <a:pt x="32833" y="5638800"/>
                  </a:lnTo>
                  <a:lnTo>
                    <a:pt x="38028" y="5676900"/>
                  </a:lnTo>
                  <a:lnTo>
                    <a:pt x="43598" y="5727700"/>
                  </a:lnTo>
                  <a:lnTo>
                    <a:pt x="49540" y="5778500"/>
                  </a:lnTo>
                  <a:lnTo>
                    <a:pt x="55853" y="5816600"/>
                  </a:lnTo>
                  <a:lnTo>
                    <a:pt x="62535" y="5867400"/>
                  </a:lnTo>
                  <a:lnTo>
                    <a:pt x="69585" y="5918200"/>
                  </a:lnTo>
                  <a:lnTo>
                    <a:pt x="77001" y="5956300"/>
                  </a:lnTo>
                  <a:lnTo>
                    <a:pt x="84782" y="6007100"/>
                  </a:lnTo>
                  <a:lnTo>
                    <a:pt x="92926" y="6057900"/>
                  </a:lnTo>
                  <a:lnTo>
                    <a:pt x="101431" y="6096000"/>
                  </a:lnTo>
                  <a:lnTo>
                    <a:pt x="110297" y="6146800"/>
                  </a:lnTo>
                  <a:lnTo>
                    <a:pt x="119521" y="6184900"/>
                  </a:lnTo>
                  <a:lnTo>
                    <a:pt x="129103" y="6235700"/>
                  </a:lnTo>
                  <a:lnTo>
                    <a:pt x="139040" y="6286500"/>
                  </a:lnTo>
                  <a:lnTo>
                    <a:pt x="149331" y="6324600"/>
                  </a:lnTo>
                  <a:lnTo>
                    <a:pt x="159975" y="6375400"/>
                  </a:lnTo>
                  <a:lnTo>
                    <a:pt x="170970" y="6413500"/>
                  </a:lnTo>
                  <a:lnTo>
                    <a:pt x="182314" y="6464300"/>
                  </a:lnTo>
                  <a:lnTo>
                    <a:pt x="194006" y="6502400"/>
                  </a:lnTo>
                  <a:lnTo>
                    <a:pt x="206045" y="6553200"/>
                  </a:lnTo>
                  <a:lnTo>
                    <a:pt x="218428" y="6591300"/>
                  </a:lnTo>
                  <a:lnTo>
                    <a:pt x="231155" y="6642100"/>
                  </a:lnTo>
                  <a:lnTo>
                    <a:pt x="244224" y="6680200"/>
                  </a:lnTo>
                  <a:lnTo>
                    <a:pt x="257633" y="6731000"/>
                  </a:lnTo>
                  <a:lnTo>
                    <a:pt x="271381" y="6769100"/>
                  </a:lnTo>
                  <a:lnTo>
                    <a:pt x="285467" y="6819900"/>
                  </a:lnTo>
                  <a:lnTo>
                    <a:pt x="299888" y="6858000"/>
                  </a:lnTo>
                  <a:lnTo>
                    <a:pt x="314643" y="6908800"/>
                  </a:lnTo>
                  <a:lnTo>
                    <a:pt x="329732" y="6946900"/>
                  </a:lnTo>
                  <a:lnTo>
                    <a:pt x="345151" y="6985000"/>
                  </a:lnTo>
                  <a:lnTo>
                    <a:pt x="360900" y="7035800"/>
                  </a:lnTo>
                  <a:lnTo>
                    <a:pt x="376977" y="7073900"/>
                  </a:lnTo>
                  <a:lnTo>
                    <a:pt x="393381" y="7124700"/>
                  </a:lnTo>
                  <a:lnTo>
                    <a:pt x="410111" y="7162800"/>
                  </a:lnTo>
                  <a:lnTo>
                    <a:pt x="427163" y="7200900"/>
                  </a:lnTo>
                  <a:lnTo>
                    <a:pt x="444538" y="7251700"/>
                  </a:lnTo>
                  <a:lnTo>
                    <a:pt x="462234" y="7289800"/>
                  </a:lnTo>
                  <a:lnTo>
                    <a:pt x="480248" y="7327900"/>
                  </a:lnTo>
                  <a:lnTo>
                    <a:pt x="498580" y="7378700"/>
                  </a:lnTo>
                  <a:lnTo>
                    <a:pt x="517228" y="7416800"/>
                  </a:lnTo>
                  <a:lnTo>
                    <a:pt x="536191" y="7454900"/>
                  </a:lnTo>
                  <a:lnTo>
                    <a:pt x="555467" y="7493000"/>
                  </a:lnTo>
                  <a:lnTo>
                    <a:pt x="575053" y="7543800"/>
                  </a:lnTo>
                  <a:lnTo>
                    <a:pt x="594950" y="7581900"/>
                  </a:lnTo>
                  <a:lnTo>
                    <a:pt x="615156" y="7620000"/>
                  </a:lnTo>
                  <a:lnTo>
                    <a:pt x="635668" y="7658100"/>
                  </a:lnTo>
                  <a:lnTo>
                    <a:pt x="656485" y="7696200"/>
                  </a:lnTo>
                  <a:lnTo>
                    <a:pt x="677607" y="7734300"/>
                  </a:lnTo>
                  <a:lnTo>
                    <a:pt x="699031" y="7785100"/>
                  </a:lnTo>
                  <a:lnTo>
                    <a:pt x="720755" y="7823200"/>
                  </a:lnTo>
                  <a:lnTo>
                    <a:pt x="742779" y="7861300"/>
                  </a:lnTo>
                  <a:lnTo>
                    <a:pt x="765100" y="7899400"/>
                  </a:lnTo>
                  <a:lnTo>
                    <a:pt x="787718" y="7937500"/>
                  </a:lnTo>
                  <a:lnTo>
                    <a:pt x="810631" y="7975600"/>
                  </a:lnTo>
                  <a:lnTo>
                    <a:pt x="833836" y="8013700"/>
                  </a:lnTo>
                  <a:lnTo>
                    <a:pt x="857333" y="8051800"/>
                  </a:lnTo>
                  <a:lnTo>
                    <a:pt x="881121" y="8089900"/>
                  </a:lnTo>
                  <a:lnTo>
                    <a:pt x="905197" y="8128000"/>
                  </a:lnTo>
                  <a:lnTo>
                    <a:pt x="929560" y="8166100"/>
                  </a:lnTo>
                  <a:lnTo>
                    <a:pt x="954209" y="8204200"/>
                  </a:lnTo>
                  <a:lnTo>
                    <a:pt x="979142" y="8242300"/>
                  </a:lnTo>
                  <a:lnTo>
                    <a:pt x="1004357" y="8280400"/>
                  </a:lnTo>
                  <a:lnTo>
                    <a:pt x="1029853" y="8318500"/>
                  </a:lnTo>
                  <a:lnTo>
                    <a:pt x="1055629" y="8356600"/>
                  </a:lnTo>
                  <a:lnTo>
                    <a:pt x="1081683" y="8394700"/>
                  </a:lnTo>
                  <a:lnTo>
                    <a:pt x="1108013" y="8432800"/>
                  </a:lnTo>
                  <a:lnTo>
                    <a:pt x="1134618" y="8470900"/>
                  </a:lnTo>
                  <a:lnTo>
                    <a:pt x="1161497" y="8496300"/>
                  </a:lnTo>
                  <a:lnTo>
                    <a:pt x="1188647" y="8534400"/>
                  </a:lnTo>
                  <a:lnTo>
                    <a:pt x="1216068" y="8572500"/>
                  </a:lnTo>
                  <a:lnTo>
                    <a:pt x="1243758" y="8610600"/>
                  </a:lnTo>
                  <a:lnTo>
                    <a:pt x="1271715" y="8648700"/>
                  </a:lnTo>
                  <a:lnTo>
                    <a:pt x="1299937" y="8674100"/>
                  </a:lnTo>
                  <a:lnTo>
                    <a:pt x="1328424" y="8712200"/>
                  </a:lnTo>
                  <a:lnTo>
                    <a:pt x="1357174" y="8750300"/>
                  </a:lnTo>
                  <a:lnTo>
                    <a:pt x="1386185" y="8788400"/>
                  </a:lnTo>
                  <a:lnTo>
                    <a:pt x="1415456" y="8813800"/>
                  </a:lnTo>
                  <a:lnTo>
                    <a:pt x="1444985" y="8851900"/>
                  </a:lnTo>
                  <a:lnTo>
                    <a:pt x="1474770" y="8890000"/>
                  </a:lnTo>
                  <a:lnTo>
                    <a:pt x="1504811" y="8915400"/>
                  </a:lnTo>
                  <a:lnTo>
                    <a:pt x="1535105" y="8953500"/>
                  </a:lnTo>
                  <a:lnTo>
                    <a:pt x="1565651" y="8978900"/>
                  </a:lnTo>
                  <a:lnTo>
                    <a:pt x="1627494" y="9055100"/>
                  </a:lnTo>
                  <a:lnTo>
                    <a:pt x="1658788" y="9080500"/>
                  </a:lnTo>
                  <a:lnTo>
                    <a:pt x="1690327" y="9118600"/>
                  </a:lnTo>
                  <a:lnTo>
                    <a:pt x="1722111" y="9144000"/>
                  </a:lnTo>
                  <a:lnTo>
                    <a:pt x="1754138" y="9182100"/>
                  </a:lnTo>
                  <a:lnTo>
                    <a:pt x="1786407" y="9207500"/>
                  </a:lnTo>
                  <a:lnTo>
                    <a:pt x="1818915" y="9245600"/>
                  </a:lnTo>
                  <a:lnTo>
                    <a:pt x="1884645" y="9296400"/>
                  </a:lnTo>
                  <a:lnTo>
                    <a:pt x="1917864" y="9334500"/>
                  </a:lnTo>
                  <a:lnTo>
                    <a:pt x="1985002" y="9385300"/>
                  </a:lnTo>
                  <a:lnTo>
                    <a:pt x="2018918" y="9423400"/>
                  </a:lnTo>
                  <a:lnTo>
                    <a:pt x="2087436" y="9474200"/>
                  </a:lnTo>
                  <a:lnTo>
                    <a:pt x="2122035" y="9512300"/>
                  </a:lnTo>
                  <a:lnTo>
                    <a:pt x="2262663" y="9613900"/>
                  </a:lnTo>
                  <a:lnTo>
                    <a:pt x="2298371" y="9652000"/>
                  </a:lnTo>
                  <a:lnTo>
                    <a:pt x="2370435" y="9702800"/>
                  </a:lnTo>
                  <a:lnTo>
                    <a:pt x="2554316" y="9829800"/>
                  </a:lnTo>
                  <a:lnTo>
                    <a:pt x="2857500" y="982980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CE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 flipV="1">
              <a:off x="457200" y="9264793"/>
              <a:ext cx="6769774" cy="45719"/>
            </a:xfrm>
            <a:custGeom>
              <a:avLst/>
              <a:gdLst/>
              <a:ahLst/>
              <a:cxnLst/>
              <a:rect l="l" t="t" r="r" b="b"/>
              <a:pathLst>
                <a:path w="6669405">
                  <a:moveTo>
                    <a:pt x="0" y="0"/>
                  </a:moveTo>
                  <a:lnTo>
                    <a:pt x="66690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307" y="989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987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307" y="1344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1343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07" y="1700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1698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307" y="2055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2054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307" y="2411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2409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307" y="2767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2765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8307" y="3122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3121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8307" y="3478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3476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8307" y="3833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3832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307" y="4189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4187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307" y="4545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" y="4543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8307" y="4900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" y="48990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8307" y="5256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200" y="52546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8307" y="5611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200" y="56102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8307" y="5967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200" y="59658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8307" y="6323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7200" y="6321424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8307" y="6678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200" y="66770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8307" y="7034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7200" y="70326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8307" y="73898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200" y="73882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8307" y="77454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7200" y="77438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8307" y="81010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200" y="80994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8307" y="84566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7200" y="84550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8307" y="8812212"/>
              <a:ext cx="6840855" cy="0"/>
            </a:xfrm>
            <a:custGeom>
              <a:avLst/>
              <a:gdLst/>
              <a:ahLst/>
              <a:cxnLst/>
              <a:rect l="l" t="t" r="r" b="b"/>
              <a:pathLst>
                <a:path w="6840855">
                  <a:moveTo>
                    <a:pt x="0" y="0"/>
                  </a:moveTo>
                  <a:lnTo>
                    <a:pt x="684055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7200" y="8810625"/>
              <a:ext cx="6858000" cy="3175"/>
            </a:xfrm>
            <a:custGeom>
              <a:avLst/>
              <a:gdLst/>
              <a:ahLst/>
              <a:cxnLst/>
              <a:rect l="l" t="t" r="r" b="b"/>
              <a:pathLst>
                <a:path w="6858000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57" y="469"/>
                  </a:lnTo>
                  <a:lnTo>
                    <a:pt x="0" y="1587"/>
                  </a:lnTo>
                  <a:lnTo>
                    <a:pt x="457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6858000" h="3175">
                  <a:moveTo>
                    <a:pt x="6858000" y="1587"/>
                  </a:moveTo>
                  <a:lnTo>
                    <a:pt x="6857530" y="469"/>
                  </a:lnTo>
                  <a:lnTo>
                    <a:pt x="6856412" y="0"/>
                  </a:lnTo>
                  <a:lnTo>
                    <a:pt x="6855282" y="469"/>
                  </a:lnTo>
                  <a:lnTo>
                    <a:pt x="6854825" y="1587"/>
                  </a:lnTo>
                  <a:lnTo>
                    <a:pt x="6855282" y="2717"/>
                  </a:lnTo>
                  <a:lnTo>
                    <a:pt x="6856412" y="3175"/>
                  </a:lnTo>
                  <a:lnTo>
                    <a:pt x="6857530" y="2717"/>
                  </a:lnTo>
                  <a:lnTo>
                    <a:pt x="685800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F01C2FC-81F8-10D3-4C61-BB410AF063E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AC876F33-8FB6-B83A-3E51-0EC580663786}"/>
              </a:ext>
            </a:extLst>
          </p:cNvPr>
          <p:cNvSpPr txBox="1">
            <a:spLocks/>
          </p:cNvSpPr>
          <p:nvPr/>
        </p:nvSpPr>
        <p:spPr>
          <a:xfrm>
            <a:off x="7193279" y="9210641"/>
            <a:ext cx="19299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Moderat"/>
                <a:cs typeface="Moderat"/>
              </a:defRPr>
            </a:lvl1pPr>
          </a:lstStyle>
          <a:p>
            <a:pPr marL="38100">
              <a:spcBef>
                <a:spcPts val="35"/>
              </a:spcBef>
            </a:pPr>
            <a:r>
              <a:rPr lang="en-US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6223" y="9208341"/>
            <a:ext cx="188976" cy="188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9402394"/>
            <a:ext cx="211213" cy="2273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905915"/>
            <a:ext cx="7772400" cy="3154667"/>
            <a:chOff x="0" y="6903732"/>
            <a:chExt cx="7772400" cy="3154667"/>
          </a:xfrm>
        </p:grpSpPr>
        <p:sp>
          <p:nvSpPr>
            <p:cNvPr id="5" name="object 5"/>
            <p:cNvSpPr/>
            <p:nvPr/>
          </p:nvSpPr>
          <p:spPr>
            <a:xfrm>
              <a:off x="457200" y="9310512"/>
              <a:ext cx="6669405" cy="0"/>
            </a:xfrm>
            <a:custGeom>
              <a:avLst/>
              <a:gdLst/>
              <a:ahLst/>
              <a:cxnLst/>
              <a:rect l="l" t="t" r="r" b="b"/>
              <a:pathLst>
                <a:path w="6669405">
                  <a:moveTo>
                    <a:pt x="0" y="0"/>
                  </a:moveTo>
                  <a:lnTo>
                    <a:pt x="66690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903732"/>
              <a:ext cx="7772400" cy="315466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57200" y="1460197"/>
            <a:ext cx="331470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379348"/>
            <a:ext cx="2780030" cy="5547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2920">
              <a:lnSpc>
                <a:spcPct val="101800"/>
              </a:lnSpc>
              <a:spcBef>
                <a:spcPts val="60"/>
              </a:spcBef>
            </a:pPr>
            <a:r>
              <a:rPr lang="en-US" sz="1800" b="1" spc="-3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Title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800"/>
              </a:lnSpc>
            </a:pPr>
            <a:r>
              <a:rPr lang="en-US" sz="1800" spc="-2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Subtitle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1" y="1178455"/>
            <a:ext cx="3296920" cy="6069418"/>
          </a:xfrm>
          <a:prstGeom prst="rect">
            <a:avLst/>
          </a:prstGeom>
        </p:spPr>
        <p:txBody>
          <a:bodyPr vert="horz" wrap="square" lIns="0" tIns="12700" rIns="0" bIns="0" numCol="1" spcCol="22860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Convening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Explained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here.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r>
              <a:rPr lang="en-US" sz="10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happening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partners/collaborators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outcome/goals.</a:t>
            </a: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2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7800" y="469900"/>
            <a:ext cx="3296920" cy="5187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 fugiam laborum eos ea dissequias es autem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sz="10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arum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qui bearcil lendaes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ium eos nobit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dolluptatem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doluptur,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quaspid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cuptae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nus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conseque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maximin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tiberorisit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omni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magnihil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vendignihil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cones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nus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iumqui ullab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illa voloriatem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esequae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dolorem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vene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inctectorem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experum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reicim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inci ue es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aspiciat is dipsunt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ea quia num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eossitisqui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rae voluptatem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quis etus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Outcome/Goals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2860">
              <a:lnSpc>
                <a:spcPct val="116700"/>
              </a:lnSpc>
              <a:spcBef>
                <a:spcPts val="1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coratur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aceaquiaes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soles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ipitae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eicium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sitionse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esed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eseniendae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voluptaqui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dolorem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velitaquiam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ilictatem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hicaes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utet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autem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mollestium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fugit que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volecum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simin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idipitati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cumquid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alitas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quisqui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inulpa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necus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exeria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reici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aribusda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incturi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harchiti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venecatio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idi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nonecus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nulparit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vitaquam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autati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0" dirty="0">
                <a:latin typeface="Arial" panose="020B0604020202020204" pitchFamily="34" charset="0"/>
                <a:cs typeface="Arial" panose="020B0604020202020204" pitchFamily="34" charset="0"/>
              </a:rPr>
              <a:t>pro.</a:t>
            </a:r>
          </a:p>
          <a:p>
            <a:pPr marL="12700" marR="5080">
              <a:lnSpc>
                <a:spcPct val="116700"/>
              </a:lnSpc>
            </a:pPr>
            <a:endParaRPr lang="en-US" sz="10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9402394"/>
            <a:ext cx="211213" cy="22738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726109" y="6102874"/>
            <a:ext cx="14522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</a:t>
            </a:r>
            <a:r>
              <a:rPr sz="12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3F818090-0E07-3769-DF7F-A295C1CB6997}"/>
              </a:ext>
            </a:extLst>
          </p:cNvPr>
          <p:cNvSpPr/>
          <p:nvPr/>
        </p:nvSpPr>
        <p:spPr>
          <a:xfrm>
            <a:off x="457200" y="4085922"/>
            <a:ext cx="331470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C9072F-2448-6892-1A50-E397A0E57335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1</a:t>
            </a:r>
            <a:endParaRPr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3F539C9-C5A9-7EFC-8C41-2BB8FA91FBAC}"/>
              </a:ext>
            </a:extLst>
          </p:cNvPr>
          <p:cNvSpPr/>
          <p:nvPr/>
        </p:nvSpPr>
        <p:spPr>
          <a:xfrm>
            <a:off x="3999743" y="257100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585A2149-2BC2-C044-3948-CD2D6AFC59C7}"/>
              </a:ext>
            </a:extLst>
          </p:cNvPr>
          <p:cNvSpPr/>
          <p:nvPr/>
        </p:nvSpPr>
        <p:spPr>
          <a:xfrm>
            <a:off x="3999743" y="518160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60E909-ECB2-08BF-A8C1-D0731400162D}"/>
              </a:ext>
            </a:extLst>
          </p:cNvPr>
          <p:cNvSpPr/>
          <p:nvPr/>
        </p:nvSpPr>
        <p:spPr>
          <a:xfrm>
            <a:off x="3999743" y="5603195"/>
            <a:ext cx="14522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D17DF-A2FA-FCE0-EE70-113DD6B586BE}"/>
              </a:ext>
            </a:extLst>
          </p:cNvPr>
          <p:cNvSpPr/>
          <p:nvPr/>
        </p:nvSpPr>
        <p:spPr>
          <a:xfrm>
            <a:off x="5845019" y="5603195"/>
            <a:ext cx="14522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729043-6BE5-F966-089D-BB547AE97558}"/>
              </a:ext>
            </a:extLst>
          </p:cNvPr>
          <p:cNvSpPr/>
          <p:nvPr/>
        </p:nvSpPr>
        <p:spPr>
          <a:xfrm>
            <a:off x="3999743" y="6328125"/>
            <a:ext cx="14522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32E7F2-64E2-5A14-FBB7-6CAB7B0D4B5A}"/>
              </a:ext>
            </a:extLst>
          </p:cNvPr>
          <p:cNvSpPr/>
          <p:nvPr/>
        </p:nvSpPr>
        <p:spPr>
          <a:xfrm>
            <a:off x="5845019" y="6328125"/>
            <a:ext cx="14522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F9E98A-F991-3464-5972-11C09CAE0239}"/>
              </a:ext>
            </a:extLst>
          </p:cNvPr>
          <p:cNvSpPr txBox="1"/>
          <p:nvPr/>
        </p:nvSpPr>
        <p:spPr>
          <a:xfrm>
            <a:off x="4092831" y="6051126"/>
            <a:ext cx="3086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" pitchFamily="2" charset="0"/>
              </a:rPr>
              <a:t>Insert partner logos here.</a:t>
            </a:r>
          </a:p>
        </p:txBody>
      </p:sp>
    </p:spTree>
    <p:extLst>
      <p:ext uri="{BB962C8B-B14F-4D97-AF65-F5344CB8AC3E}">
        <p14:creationId xmlns:p14="http://schemas.microsoft.com/office/powerpoint/2010/main" val="28890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14F4-1414-A90B-01C1-52A8732759F9}"/>
              </a:ext>
            </a:extLst>
          </p:cNvPr>
          <p:cNvSpPr/>
          <p:nvPr/>
        </p:nvSpPr>
        <p:spPr>
          <a:xfrm>
            <a:off x="0" y="-1"/>
            <a:ext cx="7831454" cy="71771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780" t="-21849" r="-5546" b="-182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154DCC2-32FB-F683-F264-EDC0938036E9}"/>
              </a:ext>
            </a:extLst>
          </p:cNvPr>
          <p:cNvSpPr/>
          <p:nvPr/>
        </p:nvSpPr>
        <p:spPr>
          <a:xfrm>
            <a:off x="0" y="5410200"/>
            <a:ext cx="7831454" cy="4661916"/>
          </a:xfrm>
          <a:custGeom>
            <a:avLst/>
            <a:gdLst>
              <a:gd name="connsiteX0" fmla="*/ 3886200 w 7831454"/>
              <a:gd name="connsiteY0" fmla="*/ 0 h 4661916"/>
              <a:gd name="connsiteX1" fmla="*/ 7716028 w 7831454"/>
              <a:gd name="connsiteY1" fmla="*/ 1479705 h 4661916"/>
              <a:gd name="connsiteX2" fmla="*/ 7831454 w 7831454"/>
              <a:gd name="connsiteY2" fmla="*/ 1589753 h 4661916"/>
              <a:gd name="connsiteX3" fmla="*/ 7831454 w 7831454"/>
              <a:gd name="connsiteY3" fmla="*/ 4661916 h 4661916"/>
              <a:gd name="connsiteX4" fmla="*/ 0 w 7831454"/>
              <a:gd name="connsiteY4" fmla="*/ 4661916 h 4661916"/>
              <a:gd name="connsiteX5" fmla="*/ 0 w 7831454"/>
              <a:gd name="connsiteY5" fmla="*/ 1533451 h 4661916"/>
              <a:gd name="connsiteX6" fmla="*/ 56372 w 7831454"/>
              <a:gd name="connsiteY6" fmla="*/ 1479705 h 4661916"/>
              <a:gd name="connsiteX7" fmla="*/ 3886200 w 7831454"/>
              <a:gd name="connsiteY7" fmla="*/ 0 h 4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1454" h="4661916">
                <a:moveTo>
                  <a:pt x="3886200" y="0"/>
                </a:moveTo>
                <a:cubicBezTo>
                  <a:pt x="5360788" y="0"/>
                  <a:pt x="6704501" y="560339"/>
                  <a:pt x="7716028" y="1479705"/>
                </a:cubicBezTo>
                <a:lnTo>
                  <a:pt x="7831454" y="1589753"/>
                </a:lnTo>
                <a:lnTo>
                  <a:pt x="7831454" y="4661916"/>
                </a:lnTo>
                <a:lnTo>
                  <a:pt x="0" y="4661916"/>
                </a:lnTo>
                <a:lnTo>
                  <a:pt x="0" y="1533451"/>
                </a:lnTo>
                <a:lnTo>
                  <a:pt x="56372" y="1479705"/>
                </a:lnTo>
                <a:cubicBezTo>
                  <a:pt x="1067900" y="560339"/>
                  <a:pt x="2411613" y="0"/>
                  <a:pt x="3886200" y="0"/>
                </a:cubicBezTo>
                <a:close/>
              </a:path>
            </a:pathLst>
          </a:custGeom>
          <a:solidFill>
            <a:srgbClr val="008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C10371C-8771-B82C-2F71-74F5A6808DAE}"/>
              </a:ext>
            </a:extLst>
          </p:cNvPr>
          <p:cNvSpPr txBox="1"/>
          <p:nvPr/>
        </p:nvSpPr>
        <p:spPr>
          <a:xfrm>
            <a:off x="470830" y="8153400"/>
            <a:ext cx="3594100" cy="150938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over 60 years the Center has supported many meaningful advances through its residency and convening programs and is globally renowned for fostering cross-cultural and interdisciplinary exchange.   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EFC28F84-7BFA-C313-CD8E-2D9C21777A3D}"/>
              </a:ext>
            </a:extLst>
          </p:cNvPr>
          <p:cNvGrpSpPr/>
          <p:nvPr/>
        </p:nvGrpSpPr>
        <p:grpSpPr>
          <a:xfrm>
            <a:off x="5118496" y="8710656"/>
            <a:ext cx="2183130" cy="896619"/>
            <a:chOff x="5118496" y="8710656"/>
            <a:chExt cx="2183130" cy="896619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2CC55702-23C2-B4B4-9D5D-445030464CA8}"/>
                </a:ext>
              </a:extLst>
            </p:cNvPr>
            <p:cNvSpPr/>
            <p:nvPr/>
          </p:nvSpPr>
          <p:spPr>
            <a:xfrm>
              <a:off x="6768067" y="9005287"/>
              <a:ext cx="51435" cy="184785"/>
            </a:xfrm>
            <a:custGeom>
              <a:avLst/>
              <a:gdLst/>
              <a:ahLst/>
              <a:cxnLst/>
              <a:rect l="l" t="t" r="r" b="b"/>
              <a:pathLst>
                <a:path w="51434" h="184784">
                  <a:moveTo>
                    <a:pt x="51013" y="184572"/>
                  </a:moveTo>
                  <a:lnTo>
                    <a:pt x="0" y="184572"/>
                  </a:lnTo>
                  <a:lnTo>
                    <a:pt x="0" y="0"/>
                  </a:lnTo>
                  <a:lnTo>
                    <a:pt x="51013" y="0"/>
                  </a:lnTo>
                  <a:lnTo>
                    <a:pt x="51013" y="18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52735AA6-0EDF-B4EB-6110-FE503C6C52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496" y="8710656"/>
              <a:ext cx="2183074" cy="896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1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9259CD6-45BA-EACE-2D67-F85D2023C09B}"/>
              </a:ext>
            </a:extLst>
          </p:cNvPr>
          <p:cNvSpPr/>
          <p:nvPr/>
        </p:nvSpPr>
        <p:spPr>
          <a:xfrm>
            <a:off x="525546" y="446356"/>
            <a:ext cx="1347703" cy="1347703"/>
          </a:xfrm>
          <a:prstGeom prst="ellipse">
            <a:avLst/>
          </a:prstGeom>
          <a:solidFill>
            <a:srgbClr val="008B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8846" y="911602"/>
            <a:ext cx="122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6700" y="1014856"/>
            <a:ext cx="3213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0" dirty="0">
                <a:solidFill>
                  <a:srgbClr val="008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Week, Month, Date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A36E4DA-9E28-76A5-A922-51FA052640A6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DB3121DD-0355-F678-2EF8-19DF77A87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2</a:t>
            </a:r>
            <a:endParaRPr dirty="0"/>
          </a:p>
        </p:txBody>
      </p:sp>
      <p:graphicFrame>
        <p:nvGraphicFramePr>
          <p:cNvPr id="51" name="Table 3">
            <a:extLst>
              <a:ext uri="{FF2B5EF4-FFF2-40B4-BE49-F238E27FC236}">
                <a16:creationId xmlns:a16="http://schemas.microsoft.com/office/drawing/2014/main" id="{A605ADA7-2AAB-56CB-FC17-225192B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39082"/>
              </p:ext>
            </p:extLst>
          </p:nvPr>
        </p:nvGraphicFramePr>
        <p:xfrm>
          <a:off x="462606" y="2220307"/>
          <a:ext cx="6829404" cy="716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07">
                  <a:extLst>
                    <a:ext uri="{9D8B030D-6E8A-4147-A177-3AD203B41FA5}">
                      <a16:colId xmlns:a16="http://schemas.microsoft.com/office/drawing/2014/main" val="1078483150"/>
                    </a:ext>
                  </a:extLst>
                </a:gridCol>
                <a:gridCol w="4495097">
                  <a:extLst>
                    <a:ext uri="{9D8B030D-6E8A-4147-A177-3AD203B41FA5}">
                      <a16:colId xmlns:a16="http://schemas.microsoft.com/office/drawing/2014/main" val="214586539"/>
                    </a:ext>
                  </a:extLst>
                </a:gridCol>
              </a:tblGrid>
              <a:tr h="34669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Throughout the Day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Arrivals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772425"/>
                  </a:ext>
                </a:extLst>
              </a:tr>
              <a:tr h="29671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1:00pm – 2:00pm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09040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Time</a:t>
                      </a:r>
                      <a:endParaRPr lang="en-US" sz="10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878054"/>
                  </a:ext>
                </a:extLst>
              </a:tr>
              <a:tr h="95128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Introductions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Framing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are we here?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we asking of you (individually and as a group)?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None/>
                        <a:tabLst>
                          <a:tab pos="114300" algn="l"/>
                        </a:tabLst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your name?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you coming from?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motivated you to attend this gathering?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was an early moment that inspired your interest in [CONVENING TOPIC]? (Perhaps a moment in childhood, a book, a professor, or personal experience)</a:t>
                      </a: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a topic or challenges that you’ve been dedicating a lot of brain power or energy towards lately?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800885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Walks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Pairs walk the grounds and discuss following prompts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Imagine what the future could be if the convening succeeds or fails. Look ahead to 2040: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How will the world change if the convening purpose is achieved? What if it’s not?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What does it feel like to walk the grounds?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What topic area are you convening on in 2040?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Who else are you engaging with at Bellagio in that convening? Why are they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there?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105737"/>
                  </a:ext>
                </a:extLst>
              </a:tr>
              <a:tr h="6516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Departure Details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 ask all participants to confirm departure details with the Conference Coordinator to ensure seamless travel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526357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Free Time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2133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7:00pm – 7:30pm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Cocktails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13878"/>
                  </a:ext>
                </a:extLst>
              </a:tr>
              <a:tr h="32146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8BA8"/>
                          </a:solidFill>
                          <a:latin typeface="Moderat Mono Medium" pitchFamily="2" charset="77"/>
                        </a:rPr>
                        <a:t>7:30pm – 8:30pm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07736"/>
                  </a:ext>
                </a:extLst>
              </a:tr>
            </a:tbl>
          </a:graphicData>
        </a:graphic>
      </p:graphicFrame>
      <p:sp>
        <p:nvSpPr>
          <p:cNvPr id="53" name="object 31">
            <a:extLst>
              <a:ext uri="{FF2B5EF4-FFF2-40B4-BE49-F238E27FC236}">
                <a16:creationId xmlns:a16="http://schemas.microsoft.com/office/drawing/2014/main" id="{D3F27E21-1AD5-54FE-19EB-BDD6928F25A8}"/>
              </a:ext>
            </a:extLst>
          </p:cNvPr>
          <p:cNvSpPr txBox="1"/>
          <p:nvPr/>
        </p:nvSpPr>
        <p:spPr>
          <a:xfrm>
            <a:off x="444500" y="1945550"/>
            <a:ext cx="421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Moderat"/>
                <a:cs typeface="Moderat"/>
              </a:rPr>
              <a:t>TIME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82B16AD-B942-ABFE-836A-BFFAAE4B2E51}"/>
              </a:ext>
            </a:extLst>
          </p:cNvPr>
          <p:cNvSpPr txBox="1"/>
          <p:nvPr/>
        </p:nvSpPr>
        <p:spPr>
          <a:xfrm>
            <a:off x="2819400" y="1945550"/>
            <a:ext cx="619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Moderat"/>
                <a:cs typeface="Moderat"/>
              </a:rPr>
              <a:t>AGENDA</a:t>
            </a:r>
            <a:endParaRPr sz="1300" dirty="0">
              <a:latin typeface="Moderat"/>
              <a:cs typeface="Moderat"/>
            </a:endParaRPr>
          </a:p>
        </p:txBody>
      </p:sp>
    </p:spTree>
    <p:extLst>
      <p:ext uri="{BB962C8B-B14F-4D97-AF65-F5344CB8AC3E}">
        <p14:creationId xmlns:p14="http://schemas.microsoft.com/office/powerpoint/2010/main" val="137087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9259CD6-45BA-EACE-2D67-F85D2023C09B}"/>
              </a:ext>
            </a:extLst>
          </p:cNvPr>
          <p:cNvSpPr/>
          <p:nvPr/>
        </p:nvSpPr>
        <p:spPr>
          <a:xfrm>
            <a:off x="525546" y="446356"/>
            <a:ext cx="1347703" cy="1347703"/>
          </a:xfrm>
          <a:prstGeom prst="ellipse">
            <a:avLst/>
          </a:prstGeom>
          <a:solidFill>
            <a:srgbClr val="EE52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8846" y="911602"/>
            <a:ext cx="122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A36E4DA-9E28-76A5-A922-51FA052640A6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DB3121DD-0355-F678-2EF8-19DF77A87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3</a:t>
            </a:r>
            <a:endParaRPr dirty="0"/>
          </a:p>
        </p:txBody>
      </p:sp>
      <p:graphicFrame>
        <p:nvGraphicFramePr>
          <p:cNvPr id="51" name="Table 3">
            <a:extLst>
              <a:ext uri="{FF2B5EF4-FFF2-40B4-BE49-F238E27FC236}">
                <a16:creationId xmlns:a16="http://schemas.microsoft.com/office/drawing/2014/main" id="{A605ADA7-2AAB-56CB-FC17-225192B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56563"/>
              </p:ext>
            </p:extLst>
          </p:nvPr>
        </p:nvGraphicFramePr>
        <p:xfrm>
          <a:off x="462606" y="2220307"/>
          <a:ext cx="6829404" cy="6812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07">
                  <a:extLst>
                    <a:ext uri="{9D8B030D-6E8A-4147-A177-3AD203B41FA5}">
                      <a16:colId xmlns:a16="http://schemas.microsoft.com/office/drawing/2014/main" val="1078483150"/>
                    </a:ext>
                  </a:extLst>
                </a:gridCol>
                <a:gridCol w="4495097">
                  <a:extLst>
                    <a:ext uri="{9D8B030D-6E8A-4147-A177-3AD203B41FA5}">
                      <a16:colId xmlns:a16="http://schemas.microsoft.com/office/drawing/2014/main" val="214586539"/>
                    </a:ext>
                  </a:extLst>
                </a:gridCol>
              </a:tblGrid>
              <a:tr h="34669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8:00am – 9:00am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772425"/>
                  </a:ext>
                </a:extLst>
              </a:tr>
              <a:tr h="2967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09040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878054"/>
                  </a:ext>
                </a:extLst>
              </a:tr>
              <a:tr h="36720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1:00pm – 2:00pm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800885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E529F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10573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E529F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52635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E529F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6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7:00pm – 7:30pm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Cocktails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13878"/>
                  </a:ext>
                </a:extLst>
              </a:tr>
              <a:tr h="32146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E529F"/>
                          </a:solidFill>
                          <a:latin typeface="Moderat Mono Medium" pitchFamily="2" charset="77"/>
                        </a:rPr>
                        <a:t>7:30pm – 8:30pm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07736"/>
                  </a:ext>
                </a:extLst>
              </a:tr>
            </a:tbl>
          </a:graphicData>
        </a:graphic>
      </p:graphicFrame>
      <p:sp>
        <p:nvSpPr>
          <p:cNvPr id="53" name="object 31">
            <a:extLst>
              <a:ext uri="{FF2B5EF4-FFF2-40B4-BE49-F238E27FC236}">
                <a16:creationId xmlns:a16="http://schemas.microsoft.com/office/drawing/2014/main" id="{D3F27E21-1AD5-54FE-19EB-BDD6928F25A8}"/>
              </a:ext>
            </a:extLst>
          </p:cNvPr>
          <p:cNvSpPr txBox="1"/>
          <p:nvPr/>
        </p:nvSpPr>
        <p:spPr>
          <a:xfrm>
            <a:off x="444500" y="1945550"/>
            <a:ext cx="421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Moderat"/>
                <a:cs typeface="Moderat"/>
              </a:rPr>
              <a:t>TIME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82B16AD-B942-ABFE-836A-BFFAAE4B2E51}"/>
              </a:ext>
            </a:extLst>
          </p:cNvPr>
          <p:cNvSpPr txBox="1"/>
          <p:nvPr/>
        </p:nvSpPr>
        <p:spPr>
          <a:xfrm>
            <a:off x="2819400" y="1945550"/>
            <a:ext cx="619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Moderat"/>
                <a:cs typeface="Moderat"/>
              </a:rPr>
              <a:t>AGENDA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BCBD7E-8C9A-790F-7C73-6C5B578D531F}"/>
              </a:ext>
            </a:extLst>
          </p:cNvPr>
          <p:cNvSpPr txBox="1"/>
          <p:nvPr/>
        </p:nvSpPr>
        <p:spPr>
          <a:xfrm>
            <a:off x="2806700" y="1014856"/>
            <a:ext cx="3213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0" dirty="0">
                <a:solidFill>
                  <a:srgbClr val="EE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Week, Month, Date</a:t>
            </a:r>
            <a:endParaRPr sz="1800" dirty="0">
              <a:solidFill>
                <a:srgbClr val="EE52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0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9259CD6-45BA-EACE-2D67-F85D2023C09B}"/>
              </a:ext>
            </a:extLst>
          </p:cNvPr>
          <p:cNvSpPr/>
          <p:nvPr/>
        </p:nvSpPr>
        <p:spPr>
          <a:xfrm>
            <a:off x="525546" y="446356"/>
            <a:ext cx="1347703" cy="1347703"/>
          </a:xfrm>
          <a:prstGeom prst="ellipse">
            <a:avLst/>
          </a:prstGeom>
          <a:solidFill>
            <a:srgbClr val="E76C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8846" y="911602"/>
            <a:ext cx="122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A36E4DA-9E28-76A5-A922-51FA052640A6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DB3121DD-0355-F678-2EF8-19DF77A87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4</a:t>
            </a:r>
            <a:endParaRPr dirty="0"/>
          </a:p>
        </p:txBody>
      </p:sp>
      <p:graphicFrame>
        <p:nvGraphicFramePr>
          <p:cNvPr id="51" name="Table 3">
            <a:extLst>
              <a:ext uri="{FF2B5EF4-FFF2-40B4-BE49-F238E27FC236}">
                <a16:creationId xmlns:a16="http://schemas.microsoft.com/office/drawing/2014/main" id="{A605ADA7-2AAB-56CB-FC17-225192B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00063"/>
              </p:ext>
            </p:extLst>
          </p:nvPr>
        </p:nvGraphicFramePr>
        <p:xfrm>
          <a:off x="462606" y="2220307"/>
          <a:ext cx="6829404" cy="6812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07">
                  <a:extLst>
                    <a:ext uri="{9D8B030D-6E8A-4147-A177-3AD203B41FA5}">
                      <a16:colId xmlns:a16="http://schemas.microsoft.com/office/drawing/2014/main" val="1078483150"/>
                    </a:ext>
                  </a:extLst>
                </a:gridCol>
                <a:gridCol w="4495097">
                  <a:extLst>
                    <a:ext uri="{9D8B030D-6E8A-4147-A177-3AD203B41FA5}">
                      <a16:colId xmlns:a16="http://schemas.microsoft.com/office/drawing/2014/main" val="214586539"/>
                    </a:ext>
                  </a:extLst>
                </a:gridCol>
              </a:tblGrid>
              <a:tr h="34669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8:00am – 9:00am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772425"/>
                  </a:ext>
                </a:extLst>
              </a:tr>
              <a:tr h="2967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09040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878054"/>
                  </a:ext>
                </a:extLst>
              </a:tr>
              <a:tr h="36720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1:00pm – 2:00pm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800885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76C24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10573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76C24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52635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E76C24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6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7:00pm – 7:30pm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Cocktails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13878"/>
                  </a:ext>
                </a:extLst>
              </a:tr>
              <a:tr h="32146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E76C24"/>
                          </a:solidFill>
                          <a:latin typeface="Moderat Mono Medium" pitchFamily="2" charset="77"/>
                        </a:rPr>
                        <a:t>7:30pm – 8:30pm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07736"/>
                  </a:ext>
                </a:extLst>
              </a:tr>
            </a:tbl>
          </a:graphicData>
        </a:graphic>
      </p:graphicFrame>
      <p:sp>
        <p:nvSpPr>
          <p:cNvPr id="53" name="object 31">
            <a:extLst>
              <a:ext uri="{FF2B5EF4-FFF2-40B4-BE49-F238E27FC236}">
                <a16:creationId xmlns:a16="http://schemas.microsoft.com/office/drawing/2014/main" id="{D3F27E21-1AD5-54FE-19EB-BDD6928F25A8}"/>
              </a:ext>
            </a:extLst>
          </p:cNvPr>
          <p:cNvSpPr txBox="1"/>
          <p:nvPr/>
        </p:nvSpPr>
        <p:spPr>
          <a:xfrm>
            <a:off x="444500" y="1945550"/>
            <a:ext cx="421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Moderat"/>
                <a:cs typeface="Moderat"/>
              </a:rPr>
              <a:t>TIME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82B16AD-B942-ABFE-836A-BFFAAE4B2E51}"/>
              </a:ext>
            </a:extLst>
          </p:cNvPr>
          <p:cNvSpPr txBox="1"/>
          <p:nvPr/>
        </p:nvSpPr>
        <p:spPr>
          <a:xfrm>
            <a:off x="2819400" y="1945550"/>
            <a:ext cx="619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Moderat"/>
                <a:cs typeface="Moderat"/>
              </a:rPr>
              <a:t>AGENDA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BCBD7E-8C9A-790F-7C73-6C5B578D531F}"/>
              </a:ext>
            </a:extLst>
          </p:cNvPr>
          <p:cNvSpPr txBox="1"/>
          <p:nvPr/>
        </p:nvSpPr>
        <p:spPr>
          <a:xfrm>
            <a:off x="2806700" y="1014856"/>
            <a:ext cx="3213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0" dirty="0">
                <a:solidFill>
                  <a:srgbClr val="E76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Week, Month, Date</a:t>
            </a:r>
            <a:endParaRPr sz="1800" dirty="0">
              <a:solidFill>
                <a:srgbClr val="E76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9259CD6-45BA-EACE-2D67-F85D2023C09B}"/>
              </a:ext>
            </a:extLst>
          </p:cNvPr>
          <p:cNvSpPr/>
          <p:nvPr/>
        </p:nvSpPr>
        <p:spPr>
          <a:xfrm>
            <a:off x="525546" y="446356"/>
            <a:ext cx="1347703" cy="1347703"/>
          </a:xfrm>
          <a:prstGeom prst="ellipse">
            <a:avLst/>
          </a:prstGeom>
          <a:solidFill>
            <a:srgbClr val="47A6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8846" y="911602"/>
            <a:ext cx="122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A36E4DA-9E28-76A5-A922-51FA052640A6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DB3121DD-0355-F678-2EF8-19DF77A87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5</a:t>
            </a:r>
            <a:endParaRPr dirty="0"/>
          </a:p>
        </p:txBody>
      </p:sp>
      <p:graphicFrame>
        <p:nvGraphicFramePr>
          <p:cNvPr id="51" name="Table 3">
            <a:extLst>
              <a:ext uri="{FF2B5EF4-FFF2-40B4-BE49-F238E27FC236}">
                <a16:creationId xmlns:a16="http://schemas.microsoft.com/office/drawing/2014/main" id="{A605ADA7-2AAB-56CB-FC17-225192B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82"/>
              </p:ext>
            </p:extLst>
          </p:nvPr>
        </p:nvGraphicFramePr>
        <p:xfrm>
          <a:off x="462606" y="2220307"/>
          <a:ext cx="6829404" cy="6812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07">
                  <a:extLst>
                    <a:ext uri="{9D8B030D-6E8A-4147-A177-3AD203B41FA5}">
                      <a16:colId xmlns:a16="http://schemas.microsoft.com/office/drawing/2014/main" val="1078483150"/>
                    </a:ext>
                  </a:extLst>
                </a:gridCol>
                <a:gridCol w="4495097">
                  <a:extLst>
                    <a:ext uri="{9D8B030D-6E8A-4147-A177-3AD203B41FA5}">
                      <a16:colId xmlns:a16="http://schemas.microsoft.com/office/drawing/2014/main" val="214586539"/>
                    </a:ext>
                  </a:extLst>
                </a:gridCol>
              </a:tblGrid>
              <a:tr h="34669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8:00am – 9:00am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772425"/>
                  </a:ext>
                </a:extLst>
              </a:tr>
              <a:tr h="2967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09040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878054"/>
                  </a:ext>
                </a:extLst>
              </a:tr>
              <a:tr h="36720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1:00pm – 2:00pm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800885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47A665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10573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47A665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526357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0:00pm – 0:00pm</a:t>
                      </a:r>
                    </a:p>
                    <a:p>
                      <a:endParaRPr lang="en-US" sz="1000" dirty="0">
                        <a:solidFill>
                          <a:srgbClr val="47A665"/>
                        </a:solidFill>
                        <a:latin typeface="Moderat Mono Medium" pitchFamily="2" charset="77"/>
                      </a:endParaRP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US" sz="1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000" b="1" spc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indent="-101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Catalytic</a:t>
                      </a:r>
                      <a:r>
                        <a:rPr lang="en-US" sz="1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r>
                        <a:rPr lang="en-US" sz="1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36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7:00pm – 7:30pm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Cocktails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13878"/>
                  </a:ext>
                </a:extLst>
              </a:tr>
              <a:tr h="32146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7A665"/>
                          </a:solidFill>
                          <a:latin typeface="Moderat Mono Medium" pitchFamily="2" charset="77"/>
                        </a:rPr>
                        <a:t>7:30pm – 8:30pm</a:t>
                      </a:r>
                    </a:p>
                  </a:txBody>
                  <a:tcPr marL="0" marR="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07736"/>
                  </a:ext>
                </a:extLst>
              </a:tr>
            </a:tbl>
          </a:graphicData>
        </a:graphic>
      </p:graphicFrame>
      <p:sp>
        <p:nvSpPr>
          <p:cNvPr id="53" name="object 31">
            <a:extLst>
              <a:ext uri="{FF2B5EF4-FFF2-40B4-BE49-F238E27FC236}">
                <a16:creationId xmlns:a16="http://schemas.microsoft.com/office/drawing/2014/main" id="{D3F27E21-1AD5-54FE-19EB-BDD6928F25A8}"/>
              </a:ext>
            </a:extLst>
          </p:cNvPr>
          <p:cNvSpPr txBox="1"/>
          <p:nvPr/>
        </p:nvSpPr>
        <p:spPr>
          <a:xfrm>
            <a:off x="444500" y="1945550"/>
            <a:ext cx="421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Moderat"/>
                <a:cs typeface="Moderat"/>
              </a:rPr>
              <a:t>TIME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82B16AD-B942-ABFE-836A-BFFAAE4B2E51}"/>
              </a:ext>
            </a:extLst>
          </p:cNvPr>
          <p:cNvSpPr txBox="1"/>
          <p:nvPr/>
        </p:nvSpPr>
        <p:spPr>
          <a:xfrm>
            <a:off x="2819400" y="1945550"/>
            <a:ext cx="619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Moderat"/>
                <a:cs typeface="Moderat"/>
              </a:rPr>
              <a:t>AGENDA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BCBD7E-8C9A-790F-7C73-6C5B578D531F}"/>
              </a:ext>
            </a:extLst>
          </p:cNvPr>
          <p:cNvSpPr txBox="1"/>
          <p:nvPr/>
        </p:nvSpPr>
        <p:spPr>
          <a:xfrm>
            <a:off x="2806700" y="1014856"/>
            <a:ext cx="3213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0" dirty="0">
                <a:solidFill>
                  <a:srgbClr val="47A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Week, Month, Date</a:t>
            </a:r>
            <a:endParaRPr sz="1800" dirty="0">
              <a:solidFill>
                <a:srgbClr val="47A6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9259CD6-45BA-EACE-2D67-F85D2023C09B}"/>
              </a:ext>
            </a:extLst>
          </p:cNvPr>
          <p:cNvSpPr/>
          <p:nvPr/>
        </p:nvSpPr>
        <p:spPr>
          <a:xfrm>
            <a:off x="525546" y="446356"/>
            <a:ext cx="1347703" cy="1347703"/>
          </a:xfrm>
          <a:prstGeom prst="ellipse">
            <a:avLst/>
          </a:prstGeom>
          <a:solidFill>
            <a:srgbClr val="3189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8846" y="911602"/>
            <a:ext cx="122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770270" y="9446145"/>
            <a:ext cx="1062989" cy="17017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A36E4DA-9E28-76A5-A922-51FA052640A6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DB3121DD-0355-F678-2EF8-19DF77A874E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6</a:t>
            </a:r>
            <a:endParaRPr dirty="0"/>
          </a:p>
        </p:txBody>
      </p:sp>
      <p:graphicFrame>
        <p:nvGraphicFramePr>
          <p:cNvPr id="51" name="Table 3">
            <a:extLst>
              <a:ext uri="{FF2B5EF4-FFF2-40B4-BE49-F238E27FC236}">
                <a16:creationId xmlns:a16="http://schemas.microsoft.com/office/drawing/2014/main" id="{A605ADA7-2AAB-56CB-FC17-225192B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46916"/>
              </p:ext>
            </p:extLst>
          </p:nvPr>
        </p:nvGraphicFramePr>
        <p:xfrm>
          <a:off x="462606" y="2220307"/>
          <a:ext cx="6829404" cy="1178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307">
                  <a:extLst>
                    <a:ext uri="{9D8B030D-6E8A-4147-A177-3AD203B41FA5}">
                      <a16:colId xmlns:a16="http://schemas.microsoft.com/office/drawing/2014/main" val="1078483150"/>
                    </a:ext>
                  </a:extLst>
                </a:gridCol>
                <a:gridCol w="4495097">
                  <a:extLst>
                    <a:ext uri="{9D8B030D-6E8A-4147-A177-3AD203B41FA5}">
                      <a16:colId xmlns:a16="http://schemas.microsoft.com/office/drawing/2014/main" val="214586539"/>
                    </a:ext>
                  </a:extLst>
                </a:gridCol>
              </a:tblGrid>
              <a:tr h="27527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89D0"/>
                          </a:solidFill>
                          <a:latin typeface="Moderat Mono Medium" pitchFamily="2" charset="77"/>
                        </a:rPr>
                        <a:t>8:00am – 9:00am</a:t>
                      </a:r>
                    </a:p>
                  </a:txBody>
                  <a:tcPr marL="0" marR="0" marT="91440" marB="455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</a:p>
                  </a:txBody>
                  <a:tcPr marL="91134" marR="91134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772425"/>
                  </a:ext>
                </a:extLst>
              </a:tr>
              <a:tr h="2836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89D0"/>
                          </a:solidFill>
                          <a:latin typeface="Moderat Mono Medium" pitchFamily="2" charset="77"/>
                        </a:rPr>
                        <a:t>By 8:30am 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Check Out</a:t>
                      </a:r>
                      <a:endParaRPr lang="en-US" sz="10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09040"/>
                  </a:ext>
                </a:extLst>
              </a:tr>
              <a:tr h="49734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89D0"/>
                          </a:solidFill>
                          <a:latin typeface="Moderat Mono Medium" pitchFamily="2" charset="77"/>
                        </a:rPr>
                        <a:t>By 10:00am</a:t>
                      </a:r>
                    </a:p>
                  </a:txBody>
                  <a:tcPr marL="0" marR="0" marT="91440" marB="455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957580">
                        <a:lnSpc>
                          <a:spcPct val="116700"/>
                        </a:lnSpc>
                        <a:spcBef>
                          <a:spcPts val="100"/>
                        </a:spcBef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Departure from the Bellagio Center</a:t>
                      </a:r>
                      <a:endParaRPr lang="en-US" sz="10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878054"/>
                  </a:ext>
                </a:extLst>
              </a:tr>
            </a:tbl>
          </a:graphicData>
        </a:graphic>
      </p:graphicFrame>
      <p:sp>
        <p:nvSpPr>
          <p:cNvPr id="53" name="object 31">
            <a:extLst>
              <a:ext uri="{FF2B5EF4-FFF2-40B4-BE49-F238E27FC236}">
                <a16:creationId xmlns:a16="http://schemas.microsoft.com/office/drawing/2014/main" id="{D3F27E21-1AD5-54FE-19EB-BDD6928F25A8}"/>
              </a:ext>
            </a:extLst>
          </p:cNvPr>
          <p:cNvSpPr txBox="1"/>
          <p:nvPr/>
        </p:nvSpPr>
        <p:spPr>
          <a:xfrm>
            <a:off x="444500" y="1945550"/>
            <a:ext cx="421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latin typeface="Moderat"/>
                <a:cs typeface="Moderat"/>
              </a:rPr>
              <a:t>TIME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82B16AD-B942-ABFE-836A-BFFAAE4B2E51}"/>
              </a:ext>
            </a:extLst>
          </p:cNvPr>
          <p:cNvSpPr txBox="1"/>
          <p:nvPr/>
        </p:nvSpPr>
        <p:spPr>
          <a:xfrm>
            <a:off x="2819400" y="1945550"/>
            <a:ext cx="619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Moderat"/>
                <a:cs typeface="Moderat"/>
              </a:rPr>
              <a:t>AGENDA</a:t>
            </a:r>
            <a:endParaRPr sz="1300" dirty="0">
              <a:latin typeface="Moderat"/>
              <a:cs typeface="Mode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BCBD7E-8C9A-790F-7C73-6C5B578D531F}"/>
              </a:ext>
            </a:extLst>
          </p:cNvPr>
          <p:cNvSpPr txBox="1"/>
          <p:nvPr/>
        </p:nvSpPr>
        <p:spPr>
          <a:xfrm>
            <a:off x="2806700" y="1014856"/>
            <a:ext cx="3213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0" dirty="0">
                <a:solidFill>
                  <a:srgbClr val="3189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Week, Month, Date</a:t>
            </a:r>
            <a:endParaRPr sz="1800" dirty="0">
              <a:solidFill>
                <a:srgbClr val="3189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7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48146345-30E6-6033-CC96-9F14DE211F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7</a:t>
            </a:r>
            <a:endParaRPr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800" y="5270500"/>
            <a:ext cx="3318510" cy="3829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70500"/>
            <a:ext cx="3228340" cy="440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sequaest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quossit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aliquis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conectem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volorenim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hillesequo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velibus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daerum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volupiet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omnisquunti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officaborro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volorro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Genieni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hilleni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coneserrum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suntibeat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quosti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unti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prateni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scipsa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omnime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ad qui </a:t>
            </a:r>
            <a:r>
              <a:rPr lang="en-US" sz="1000" spc="-25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veliberio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Itatia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porepero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plisinus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Conectum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arum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temquos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earitiam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voloreium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eiuntot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atemporat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solum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r>
              <a:rPr lang="en-US"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eventior</a:t>
            </a:r>
            <a:r>
              <a:rPr lang="en-US" sz="1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890">
              <a:lnSpc>
                <a:spcPct val="116700"/>
              </a:lnSpc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BELLAGIO</a:t>
            </a:r>
            <a:r>
              <a:rPr spc="5" dirty="0"/>
              <a:t> </a:t>
            </a:r>
            <a:r>
              <a:rPr spc="-10" dirty="0"/>
              <a:t>CENTER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6957" y="403093"/>
            <a:ext cx="290584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0EB73-1ECE-C55E-ACD0-A0AEE6E1A602}"/>
              </a:ext>
            </a:extLst>
          </p:cNvPr>
          <p:cNvSpPr/>
          <p:nvPr/>
        </p:nvSpPr>
        <p:spPr>
          <a:xfrm>
            <a:off x="7200264" y="9199232"/>
            <a:ext cx="192999" cy="1929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48146345-30E6-6033-CC96-9F14DE211F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231379" y="9210641"/>
            <a:ext cx="157479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n-US" dirty="0"/>
              <a:t>8</a:t>
            </a:r>
            <a:endParaRPr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EF89F84F-689A-B6DA-EB05-27651686B8C1}"/>
              </a:ext>
            </a:extLst>
          </p:cNvPr>
          <p:cNvSpPr txBox="1"/>
          <p:nvPr/>
        </p:nvSpPr>
        <p:spPr>
          <a:xfrm>
            <a:off x="444500" y="4066880"/>
            <a:ext cx="299402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20"/>
              </a:spcBef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704F1039-5916-0E40-C047-3650F93BCAA8}"/>
              </a:ext>
            </a:extLst>
          </p:cNvPr>
          <p:cNvSpPr txBox="1"/>
          <p:nvPr/>
        </p:nvSpPr>
        <p:spPr>
          <a:xfrm>
            <a:off x="3987800" y="4066880"/>
            <a:ext cx="2880360" cy="48218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00"/>
              </a:lnSpc>
              <a:spcBef>
                <a:spcPts val="18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52B5C05-C6EF-0C75-C67E-E4E3DBF94FC6}"/>
              </a:ext>
            </a:extLst>
          </p:cNvPr>
          <p:cNvSpPr/>
          <p:nvPr/>
        </p:nvSpPr>
        <p:spPr>
          <a:xfrm>
            <a:off x="457200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2D57C23-3BAD-9946-1C6F-B285B1FB2900}"/>
              </a:ext>
            </a:extLst>
          </p:cNvPr>
          <p:cNvSpPr/>
          <p:nvPr/>
        </p:nvSpPr>
        <p:spPr>
          <a:xfrm>
            <a:off x="3994878" y="403895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A725C265-0BD1-E38D-4A59-AA51E0A340D6}"/>
              </a:ext>
            </a:extLst>
          </p:cNvPr>
          <p:cNvSpPr/>
          <p:nvPr/>
        </p:nvSpPr>
        <p:spPr>
          <a:xfrm>
            <a:off x="457200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B0FBFD9-8992-CE13-42CF-4F09CBD0B122}"/>
              </a:ext>
            </a:extLst>
          </p:cNvPr>
          <p:cNvSpPr/>
          <p:nvPr/>
        </p:nvSpPr>
        <p:spPr>
          <a:xfrm>
            <a:off x="4009869" y="4983330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792F4B6-F868-56A8-BED7-223B5DE86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557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A0D6FCA-2E17-F97C-3F85-85D3F895E5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0500" y="1684338"/>
            <a:ext cx="2146300" cy="21463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4709</Words>
  <Application>Microsoft Office PowerPoint</Application>
  <PresentationFormat>Custom</PresentationFormat>
  <Paragraphs>412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Graphik</vt:lpstr>
      <vt:lpstr>Moderat</vt:lpstr>
      <vt:lpstr>Moderat Mono Medium</vt:lpstr>
      <vt:lpstr>Times</vt:lpstr>
      <vt:lpstr>Office Theme</vt:lpstr>
      <vt:lpstr>PowerPoint Presentation</vt:lpstr>
      <vt:lpstr>PowerPoint Presentation</vt:lpstr>
      <vt:lpstr>Agenda</vt:lpstr>
      <vt:lpstr>Agenda</vt:lpstr>
      <vt:lpstr>Agenda</vt:lpstr>
      <vt:lpstr>Agenda</vt:lpstr>
      <vt:lpstr>Agenda</vt:lpstr>
      <vt:lpstr>Biographies</vt:lpstr>
      <vt:lpstr>Biographies</vt:lpstr>
      <vt:lpstr>Biographies</vt:lpstr>
      <vt:lpstr>Biographies</vt:lpstr>
      <vt:lpstr>Biographies</vt:lpstr>
      <vt:lpstr>Biographies</vt:lpstr>
      <vt:lpstr>Biographies</vt:lpstr>
      <vt:lpstr>Biographies</vt:lpstr>
      <vt:lpstr>Biographies</vt:lpstr>
      <vt:lpstr>Biographies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Marano, Marli</dc:creator>
  <cp:lastModifiedBy>Marano, Marli</cp:lastModifiedBy>
  <cp:revision>27</cp:revision>
  <dcterms:created xsi:type="dcterms:W3CDTF">2022-11-14T20:08:44Z</dcterms:created>
  <dcterms:modified xsi:type="dcterms:W3CDTF">2023-01-31T16:46:40Z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2022-11-14T00:00:00Z</vt:filetime>
  </property>
  <property fmtid="{D5CDD505-2E9C-101B-9397-08002B2CF9AE}" pid="5" name="Producer">
    <vt:lpwstr>Adobe PDF Library 17.0</vt:lpwstr>
  </property>
</Properties>
</file>